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EC7CA-5B62-45A9-ACF3-78036F4FD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B9D46-1EAA-4C6F-B7BF-CDF42C41D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75692-DCD9-44E4-B363-C111E465B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DD309-4CB3-4EE2-A8AC-62B5303B3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07A92-9857-4445-A16E-975E7D19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48B00-FEF4-4460-BABD-63EF40729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5C6CE-DF65-49C7-BF4B-4A89DE10F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099F7-1484-4D0F-B72A-DA2DA6B2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C6404-E157-4C3F-9573-DA7542232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F2EF9-7827-43A6-9174-36451F97F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EB3F2-5477-4378-94CB-D4B92CA4D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512430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灌胶机行业市场用户购买行为分析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用户购买行为分析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市场趋势和机会分析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分析灌胶机行业市场用户的购买行为，为生产商和销售商提供决策依据，提高市场占有率。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随着工业自动化的发展，灌胶机在电子、汽车、新能源等领域的应用越来越广泛，市场需求不断增长。同时，市场竞争也日趋激烈，用户购买行为成为企业关注的重点。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本报告主要分析了灌胶机行业市场用户的购买行为，包括用户需求、购买决策过程、使用习惯和满意度等方面的内容。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由于市场调研的局限性，本报告主要基于已有市场数据和用户调查结果进行分析，可能存在一定的样本偏差和数据误差。同时，市场变化和新技术的发展也可能对用户购买行为产生影响，需要持续关注。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灌胶机行业市场概述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随着电子制造和汽车行业的快速发展，全球灌胶机市场规模不断扩大，预计未来几年将继续保持增长态势。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中国作为全球最大的制造业国家之一，灌胶机市场规模也在不断扩大，尤其在东部沿海地区，市场需求旺盛。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灌胶机行业市场规模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中国灌胶机市场规模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全球灌胶机市场规模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目前，灌胶机市场上存在众多品牌，其中不乏国际知名品牌。国内品牌在技术、品质、服务等方面不断提升，逐渐获得市场份额。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各品牌灌胶机在产品性能、功能、价格等方面存在一定差异，满足了不同用户的需求。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灌胶机行业市场结构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随着科技的不断发展，灌胶机行业的技术创新也不断涌现，为市场发展提供了动力。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09" r="1630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制造业的转型升级带动了灌胶机市场的需求，尤其在智能制造领域，灌胶机的应用更加广泛。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随着全球环保意识的提高，对于环保型灌胶机的需求也在不断增加，进一步推动了市场的发展。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灌胶机行业市场发展驱动力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用户购买行为分析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灌胶机行业市场的用户主要集中在25-45岁之间，这个年龄段的用户对灌胶机的需求较大，因为他们正处于事业上升期，需要高效的灌胶设备来提高生产效率。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在灌胶机行业市场中，男性用户占据主导地位，占比约为70%。这可能与男性更倾向于技术性产品的选择有关。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灌胶机行业市场的用户主要分布在沿海地区和工业发达地区，这些地区的企业对灌胶设备的需求较大。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用户基本信息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用户在购买灌胶机之前，会通过多种渠道收集关于灌胶机的信息，包括网络搜索、朋友推荐、展会了解等。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在收集了足够的信息后，用户会选择一些知名的灌胶机品牌进行比较，比较的内容包括性能、价格、售后服务等。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经过比较后，用户会选择最适合自己的灌胶机品牌和型号进行购买。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购买后，用户会根据自己的使用情况对灌胶机进行评价，这会影响其他用户的购买决策。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购后评价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03" r="1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用户对灌胶机性能的关注点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灌胶精度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用户对灌胶机的精度要求较高，因为精度的高低直接影响到产品质量和生产效率。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稳定性及可靠性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灌胶机在生产过程中不能出现故障，否则会影响生产进度和产品质量，因此用户非常关注灌胶机的稳定性和可靠性。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操作简便性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对于大部分用户来说，操作简便的灌胶机更容易上手，也能提高工作效率，因此用户很关注灌胶机的操作简便性。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2598" b="1259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中等敏感度：用户对灌胶机的价格有一定的敏感度，但并不是非常敏感。一般来说，用户更关注灌胶机的性能和售后服务，价格并不是唯一的决定因素。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用户对价格的敏感度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https://d.book118.com/666051243012010055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2024-09-22T09:56:26.742</cp:lastPrinted>
  <dcterms:created xsi:type="dcterms:W3CDTF">2024-09-22T01:56:26Z</dcterms:created>
  <dcterms:modified xsi:type="dcterms:W3CDTF">2024-09-22T01:56:28Z</dcterms:modified>
</cp:coreProperties>
</file>