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35D31-EB64-4D06-857A-BC541BA3D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D032D-30F8-4572-9277-52812B8D8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A826C-6E03-4300-AFCE-0B88C1A4B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4A3D5-79A8-4C32-8A06-9E6B04544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AB900E-3EA3-4EA1-8311-E15711960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9B5A3D-37B2-4013-8682-6F5F43110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077081-4BAB-46D8-859D-47D297A39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D216C-12DD-4B6A-BD92-429C427E5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4F53E-52E6-4274-A328-2ECB81BA9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BD7BB-829F-4DA3-9ECB-DF81039EF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275AB-D792-449C-98C4-3CF1CBB6C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053103120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禅城买房分析报告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禅城房地产市场概述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禅城楼盘类型与特点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禅城房价走势及预测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禅城购房需求与群体分析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禅城购房贷款政策与流程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禅城购房注意事项与建议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禅城房地产市场概述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禅城区作为佛山市的重要区域，近年来房地产市场持续繁荣，交易活跃。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随着城市化进程的加速和人口的不断流入，禅城区的房地产市场规模不断扩大，增长势头强劲。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各类房地产项目如住宅、商业、办公等纷纷涌现，满足了不同消费者的需求。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禅城区房地产市场供需关系总体平衡，但部分区域和时段出现供需失衡现象。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在需求方面，购房者以自住和改善型需求为主，投资性需求也占一定比例。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在供应方面，开发商积极推出各类房源，包括普通住宅、高端住宅、公寓等，以满足市场需求。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政府也通过土地供应、规划调整等手段对房地产市场进行调控。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供需关系分析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政策环境及影响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AutoShape 31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3" name="Freeform 33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禅城区房地产市场受到国家和地方政策的多重影响。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近年来，政府出台了一系列房地产调控政策，包括限购、限贷、限售等，对禅城区房地产市场产生了较大影响。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这些政策的实施旨在稳定房价、遏制房价过快上涨、保障居民住房需求等。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同时，政府也加强了对房地产市场的监管，打击违法违规行为，维护市场秩序。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禅城楼盘类型与特点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禅城住宅楼盘提供从一室户到复式别墅等多种户型，满足不同家庭结构和居住需求。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多样化的户型选择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完善的配套设施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841" b="118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便捷的交通网络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0151" r="3015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多数住宅楼盘配备有儿童游乐设施、社区活动中心、绿化景观等，提升居住品质。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住宅楼盘多位于交通便利的区域，方便居民日常出行和通勤。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住宅楼盘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丰富的商业配套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商业楼盘通常配备大型购物中心、餐饮娱乐设施等，满足一站式消费需求。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高品质的办公环境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商业楼盘提供现代化的办公空间和商务配套设施，吸引企业和机构入驻。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良好的投资前景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商业楼盘具有较高的投资价值和升值潜力，适合投资者和商务人士。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商业楼盘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禅城工业楼盘多位于专业的工业园区内，提供完善的产业配套和基础设施。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167" r="201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专业的工业园区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工业楼盘的厂房设计灵活多样，可根据企业生产需求进行定制。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灵活的厂房设计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工业园区通常具备良好的物流条件和交通网络，方便企业运输和仓储。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良好的物流条件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工业楼盘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酒店式公寓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提供酒店式的服务和管理，适合短期居住或投资出租。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养老地产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针对养老需求设计，提供医疗、康复、娱乐等配套设施。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结合文化产业和创意产业，打造独特的艺术氛围和工作环境。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其他类型楼盘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禅城房价走势及预测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禅城房价持续上涨，受政策调控影响较小，市场热度较高。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2016年-2018年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房价出现波动，整体呈现平稳趋势，市场逐渐回归理性。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2019年-2020年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受全球经济形势及国内政策调控影响，禅城房价呈现稳中有降的趋势。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2021年至今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历史房价回顾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1250" b="31250"/>
          <a:stretch>
            <a:fillRect/>
          </a:stretch>
        </p:blipFill>
        <p:spPr>
          <a:xfrm>
            <a:off x="7092557" y="1559288"/>
            <a:ext cx="4492828" cy="4492827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禅城整体房价在每平米1.5万-2万元之间，不同地段、楼盘价格存在一定差异。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中心城区房价较高，高端楼盘价格可达每平米3万元以上。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郊区及新兴区域房价相对较低，具有较大的升值空间。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当前房价水平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https://d.book118.com/666053103120010101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2024-09-25T23:02:48.408</cp:lastPrinted>
  <dcterms:created xsi:type="dcterms:W3CDTF">2024-09-25T15:02:48Z</dcterms:created>
  <dcterms:modified xsi:type="dcterms:W3CDTF">2024-09-25T15:02:50Z</dcterms:modified>
</cp:coreProperties>
</file>