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8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9CCB4-70EC-4816-956B-7D4795B6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5D1FE-CF22-4F28-BF22-38F2381FD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00A53-C9B0-465B-82E9-2690CDA0B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6E391-7F75-446C-9F46-BD0C46037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E5A43-DF77-46A4-B946-77F5E33F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B10A3-1504-45FF-8A34-21492873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F5351-F529-47CC-B211-308CE1230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6F439-ADC1-4C78-B7F7-4AB28877E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DD818-F238-4CC1-B8D7-178933962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9E390-D45C-449B-A34F-371FC9695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8DB7D-14D4-4D91-AADC-4607DB99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76" r:id="rId2"/>
    <p:sldLayoutId id="2147488977" r:id="rId3"/>
    <p:sldLayoutId id="2147488978" r:id="rId4"/>
    <p:sldLayoutId id="2147488979" r:id="rId5"/>
    <p:sldLayoutId id="2147488980" r:id="rId6"/>
    <p:sldLayoutId id="2147488981" r:id="rId7"/>
    <p:sldLayoutId id="2147488982" r:id="rId8"/>
    <p:sldLayoutId id="2147488983" r:id="rId9"/>
    <p:sldLayoutId id="2147488984" r:id="rId10"/>
    <p:sldLayoutId id="214748898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5315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安全培训与考试的管理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安全培训与考试的重要性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安全培训的管理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安全考试的管理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安全培训与考试的评估与改进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安全培训与考试的重要性</a:t>
            </a:r>
            <a:endParaRPr lang="zh-CN" altLang="en-US"/>
          </a:p>
        </p:txBody>
      </p:sp>
      <p:sp>
        <p:nvSpPr>
          <p:cNvPr id="10488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安全培训与考试的意义</a:t>
            </a:r>
            <a:endParaRPr lang="zh-CN" altLang="en-US"/>
          </a:p>
        </p:txBody>
      </p:sp>
      <p:sp>
        <p:nvSpPr>
          <p:cNvPr id="104892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增强企业安全管理水平，提升竞争力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保障员工生命安全和健康，维护企业声誉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提高员工安全意识，减少事故发生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规范操作流程，确保生产安全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安全培训与考试的目的</a:t>
            </a:r>
            <a:endParaRPr lang="zh-CN" altLang="en-US"/>
          </a:p>
        </p:txBody>
      </p:sp>
      <p:sp>
        <p:nvSpPr>
          <p:cNvPr id="1048984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符合法律法规和行业标准要求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提高员工的安全意识和技能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确保企业安全生产和员工健康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减少事故发生和降低企业风险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安全培训与考试的作用</a:t>
            </a:r>
            <a:endParaRPr lang="zh-CN" altLang="en-US"/>
          </a:p>
        </p:txBody>
      </p:sp>
      <p:sp>
        <p:nvSpPr>
          <p:cNvPr id="10490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2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提高员工安全意识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规范操作流程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4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减少事故发生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6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提高企业安全管理水平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安全培训的管理</a:t>
            </a:r>
            <a:endParaRPr lang="zh-CN" altLang="en-US"/>
          </a:p>
        </p:txBody>
      </p:sp>
      <p:sp>
        <p:nvSpPr>
          <p:cNvPr id="104910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安全培训的内容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安全规章制度：让员工了解公司的安全规章制度，遵守安全规定，预防事故发生。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安全操作规程：让员工掌握正确的操作方法，避免因操作不当导致的安全事故。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紧急救援措施：教会员工在遇到紧急情况时如何正确应对，提高员工自救和互救能力。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安全防护知识：让员工了解如何正确使用安全防护用品，提高员工的安全意识和自我保护能力。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安全培训的方式</a:t>
            </a:r>
            <a:endParaRPr lang="zh-CN" altLang="en-US"/>
          </a:p>
        </p:txBody>
      </p:sp>
      <p:sp>
        <p:nvSpPr>
          <p:cNvPr id="104918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内部培训：由企业内部专业人员对员工进行安全培训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外部培训：委托第三方机构进行安全培训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线上培训：利用网络平台进行安全知识和技能的培训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线下培训：组织员工参加实体培训班，进行面对面教学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安全培训的考核</a:t>
            </a:r>
            <a:endParaRPr lang="zh-CN" altLang="en-US"/>
          </a:p>
        </p:txBody>
      </p:sp>
      <p:sp>
        <p:nvSpPr>
          <p:cNvPr id="104924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考核方式：线上考试、线下考试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考核内容：安全知识、操作技能、应急处理能力等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考核标准：根据不同岗位和级别制定相应的考核标准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考核结果：合格、不合格、需补考等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https://d.book118.com/666053153011010050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安全培训与考试的管理</vt:lpstr>
      <vt:lpstr>目录</vt:lpstr>
      <vt:lpstr>添加章节标题</vt:lpstr>
      <vt:lpstr>安全培训与考试的重要性</vt:lpstr>
      <vt:lpstr>安全培训与考试的意义</vt:lpstr>
      <vt:lpstr>安全培训与考试的目的</vt:lpstr>
      <vt:lpstr>安全培训与考试的作用</vt:lpstr>
      <vt:lpstr>安全培训的管理</vt:lpstr>
      <vt:lpstr>安全培训的内容</vt:lpstr>
      <vt:lpstr>安全培训的方式</vt:lpstr>
      <vt:lpstr>安全培训的考核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2024-09-15T03:46:30.963</cp:lastPrinted>
  <dcterms:created xsi:type="dcterms:W3CDTF">2024-09-14T19:46:30Z</dcterms:created>
  <dcterms:modified xsi:type="dcterms:W3CDTF">2024-09-14T19:46:33Z</dcterms:modified>
</cp:coreProperties>
</file>