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AA9A1-4F5E-437B-BA25-C5C937704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6803E-8F60-46C4-91B7-BB289D3C6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1D7A9-3E40-4629-8439-9FFCA78C3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C80B3-52F2-4CF4-AF16-9CB8465CC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A3F319-6EF3-4036-AF60-5ED0662EB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96D83E-8CD1-4204-B701-F31033639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A1FE67-4731-463C-BA4B-4B93A3130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A8265-6B05-475A-8EFC-E3462C3B8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B92B8-CDC8-47FB-BB0D-40A2209AA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2C2F4-DF50-4D10-A059-E7798EBC6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2B9F9-7706-4C51-AFBB-F2AD5EAC7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0201304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自主神经系统护理课件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自主神经系统概述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自主神经系统疾病的分类与症状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自主神经系统疾病的护理方法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自主神经系统疾病患者的日常护理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自主神经系统疾病患者的健康教育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自主神经系统概述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814" r="158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自主神经系统是人体神经系统的重要组成部分，负责调节内脏、血管、腺体等器官的活动，不受意识控制。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自主神经系统定义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自主神经系统由交感神经和副交感神经两个系统组成，它们通过神经递质和激素等化学物质来调节器官的活动。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自主神经系统组成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自主神经系统的定义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自主神经系统通过调节内脏器官的活动，维持内环境的稳定，如血压、心率、呼吸等。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维持内环境稳定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自主神经系统在应对压力和应激时发挥重要作用，通过激活交感神经来应对紧急情况，调节身体反应。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应对压力和应激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646" r="1264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自主神经系统通过调节内分泌腺体的活动，影响激素的分泌，进而影响人体的代谢和生理功能。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调节内分泌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自主神经系统的功能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000" b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生活方式对自主神经系统的影响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生活方式如饮食、运动、睡眠等也会影响自主神经系统的功能，保持良好的生活习惯有助于维护身体健康。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自主神经系统的平衡对人体健康至关重要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自主神经系统的平衡对于维持人体健康至关重要，不平衡可能导致各种疾病，如心血管疾病、糖尿病等。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心理因素对自主神经系统的影响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心理因素如焦虑、抑郁等可以影响自主神经系统的功能，进而影响身体健康。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自主神经系统与人体健康的关系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自主神经系统疾病的分类与症状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自主神经系统疾病的分类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交感神经功能障碍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如霍纳氏综合征、Horner综合征等，表现为瞳孔缩小、眼睑下垂、眼球内陷等。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副交感神经功能障碍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如面神经麻痹、Bell麻痹等，表现为口角下垂、流口水、言语不清等。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自主神经功能紊乱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如神经官能症、焦虑症等，表现为心悸、胸闷、气短等症状。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泌尿生殖系统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自主神经系统疾病的症状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表现为心慌、心悸、血压波动等症状。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表现为呼吸困难、气喘等症状。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表现为食欲不振、胃痛、腹泻等症状。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表现为尿频、尿急、性功能障碍等症状。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https://d.book118.com/666102013042010033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2024-09-01T18:30:57.510</cp:lastPrinted>
  <dcterms:created xsi:type="dcterms:W3CDTF">2024-09-01T10:30:57Z</dcterms:created>
  <dcterms:modified xsi:type="dcterms:W3CDTF">2024-09-01T10:30:59Z</dcterms:modified>
</cp:coreProperties>
</file>