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0CBA7-F233-4EC4-8FF6-80748AD51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A0A00-B716-4278-ACE8-F6F970B60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477B5-4781-407B-9BEB-64CB0ABBB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28136-5CB2-4DF6-AF83-04926899F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49E09-61A6-4A2E-AD8C-834674088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D7C8D3-F888-402E-8C3B-167630355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BF1341-CED3-4711-966E-3E681E64E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F3CBC-96F9-4D3B-9D62-73ACB007E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1FA0A-5783-4B52-BF7A-E629AECF5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52701-D3F5-4803-A0D5-C7236A7F1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C04DE-357F-408A-94F0-66A53652F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02140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房地产中介服务的商业模式创新研究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房地产中介服务市场现状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传统房地产中介服务的商业模式分析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商业模式创新的理论基础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房地产中介服务的商业模式创新实践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商业模式创新对房地产中介服务的影响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随着房地产市场的发展和政策调整，传统中介服务面临挑战，商业模式创新成为必然趋势。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消费者对房地产中介服务的需求日益多样化、个性化，要求更便捷、高效、专业的服务。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技术进步推动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互联网、大数据、人工智能等技术的快速发展，为房地产中介服务的商业模式创新提供了有力支持。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本研究旨在探讨房地产中介服务商业模式创新的路径和策略，为相关企业提供理论指导和实践参考。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如何适应市场变革和消费者需求变化，利用技术进步推动商业模式创新，提高房地产中介服务的竞争力和盈利能力？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本研究采用文献综述、案例分析、问卷调查等方法，对房地产中介服务的商业模式创新进行深入探讨。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本研究主要关注中国房地产市场中的中介服务领域，涉及线上线下融合、平台化运营、专业服务创新等方面。同时，也将借鉴国际先进经验和做法，为中国房地产中介服务的商业模式创新提供借鉴和启示。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房地产中介服务市场现状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近年来，随着房地产市场的快速发展，房地产中介服务市场规模不断扩大。根据相关数据，目前中国房地产中介服务市场已经成为一个庞大的产业，涉及房屋买卖、租赁、评估、金融等多个领域。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随着城市化进程的加速和消费者对于房地产交易服务的需求增加，房地产中介服务市场呈现出快速增长的趋势。预计未来几年，该市场将继续保持高速增长。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消费者对于房地产中介服务的需求主要包括房屋买卖、租赁、评估、金融等方面。其中，房屋买卖和租赁是消费者最为常见的需求。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在选择房地产中介服务时，消费者更加注重品牌知名度、服务质量、专业能力和口碑等方面。同时，随着互联网技术的发展，消费者对于线上服务的需求也在不断增加。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消费者偏好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消费者需求和偏好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目前，中国房地产中介服务市场竞争激烈，市场集中度逐渐提高。一些大型品牌中介机构通过连锁经营、品牌扩张等方式占据了市场主导地位。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目前，中国房地产中介服务市场的主要参与者包括链家、我爱我家、中原地产、21世纪不动产等大型品牌中介机构。这些机构在市场份额、品牌知名度、服务质量等方面具有明显优势。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竞争格局和主要参与者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传统房地产中介服务的商业模式分析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目标客户主要是有房屋买卖或租赁需求的个人或企业。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价值主张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传统房地产中介服务主要提供房屋买卖、租赁、评估等一站式服务，以满足客户在房地产交易过程中的需求。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主要通过线下门店、线上平台以及与其他相关机构的合作为客户提供服务。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收入来源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主要收入来源包括佣金、手续费、广告费等。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中介公司通过提供专业的咨询和服务，与客户建立信任和合作关系。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商业模式构成要素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大型中介公司通常有较高的品牌认知度，客户信任度较高。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品牌认知度高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中介公司在各大城市设立门店，方便客户线下咨询和交易。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线下门店覆盖广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传统商业模式的优势和不足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专业的服务团队：中介公司拥有专业的房地产经纪人团队，能为客户提供全方位的服务。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9339" b="9339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传统商业模式的优势和不足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高昂的运营成本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中介公司需要承担大量门店租金、人员工资等运营成本。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部分中介公司存在服务质量不稳定、经纪人素质参差不齐等问题。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中介公司有时为了促成交易，可能会隐瞒部分信息，导致客户利益受损。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传统商业模式的优势和不足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互联网平台的冲击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客户需求的多样化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政策监管的加强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传统商业模式面临的挑战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随着互联网技术的发展，越来越多的线上房地产平台涌现，为客户提供更便捷、透明的服务，对传统中介公司构成竞争压力。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客户对房地产交易的需求越来越多样化，对中介公司的服务质量和专业水平提出更高要求。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政府对房地产市场的监管不断加强，对中介公司的合规性和服务质量提出更高要求。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https://d.book118.com/666102140010010042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2024-09-09T06:03:49.386</cp:lastPrinted>
  <dcterms:created xsi:type="dcterms:W3CDTF">2024-09-08T22:03:49Z</dcterms:created>
  <dcterms:modified xsi:type="dcterms:W3CDTF">2024-09-08T22:03:51Z</dcterms:modified>
</cp:coreProperties>
</file>