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3D4BD-D408-43D5-B80A-F6E408412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E0CCC-B144-459E-8C3B-D5205B5E1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016F0-B8EB-46FA-B0E2-B9AB2323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C7851-D1C2-4322-A601-B9179A4F7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1687B-C23C-4C93-8746-3249C8134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E041D2-21ED-4D7F-AE69-419F6E9A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5D0436-30F5-4F2F-A57D-C2552577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11B91-6B14-495D-BFFA-21818ADE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12F0D-1409-4B4C-A6C9-B540430B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5725E-B0CD-40DD-A8CA-FE8B58B2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9898C-2D5E-4C85-9B3D-440AD4543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04210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预防肺炎健康知识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预防肺炎的方法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肺炎的传播途径与控制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肺炎与其他疾病的关联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肺炎的治疗与康复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肺炎是指肺部受到感染或刺激，导致肺组织发炎，常常伴随着咳嗽、发热、呼吸困难等症状。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肺炎可以由多种病原体引起，如细菌、病毒、真菌等，其中细菌性肺炎是最常见的类型。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根据病情严重程度分类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轻度肺炎、中度肺炎、重度肺炎。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根据病程分类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急性肺炎（发病时间小于1个月）、迁延性肺炎（发病时间1-3个月）、慢性肺炎（发病时间大于3个月）。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细菌性肺炎、病毒性肺炎、真菌性肺炎等。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咳嗽是肺炎最常见的症状，常常伴随着咳痰，痰液可以是黄色或绿色。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肺炎可能导致呼吸困难，尤其是在活动或休息时。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乏力、食欲不振、恶心等。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发热是肺炎常见的症状之一，患者可能出现高热或低热。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部分患者可能出现胸痛，疼痛可能随着呼吸或咳嗽加重。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预防肺炎的方法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咳嗽和打喷嚏时用纸巾遮住口鼻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用过的纸巾应立即丢弃，咳嗽和打喷嚏后要洗手。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经常用肥皂和流动水洗手，或使用含有至少60%酒精的手部消毒液。特别是在咳嗽、打喷嚏或接触口鼻分泌物后。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避免触摸眼睛、鼻子和嘴巴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这些部位是细菌和病毒进入身体的主要途径，尽量减少对这些部位的接触。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避免接触病原体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经常开窗通风，保持室内空气新鲜。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避免前往人群密集场所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如商场、电影院等，减少与病人接触的机会。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接种肺炎疫苗可以有效预防肺炎球菌引起的肺炎，建议儿童和老年人等高危人群接种。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多吃新鲜蔬菜、水果、全谷类食物，确保摄入足够的维生素和矿物质。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每周进行至少150分钟的中等强度有氧运动，如快走、游泳、骑自行车等，增强体质。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保证每晚7-8小时的睡眠时间，有助于身体恢复和免疫力提升。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肺炎的传播途径与控制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https://d.book118.com/666104210140010034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2024-09-03T22:17:13.753</cp:lastPrinted>
  <dcterms:created xsi:type="dcterms:W3CDTF">2024-09-03T14:17:13Z</dcterms:created>
  <dcterms:modified xsi:type="dcterms:W3CDTF">2024-09-03T14:17:15Z</dcterms:modified>
</cp:coreProperties>
</file>