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2D72B-265F-4AA2-BAA3-4813BFC45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E144F-9CEC-4C26-B600-ACEB1759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3737C-EE67-4C0A-9BDC-56E9F3F30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ABD3F-EDC8-485E-9DAB-547DABD7F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E388F3-B83B-486D-8CAE-87AD94AA4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6C3F9B-5EC4-4507-B146-77B4EF8A3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6BB147-89C1-4770-AFFB-B5727CE1C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6EFCD-BB67-4F48-85BD-37969E4CF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A73A5-18C3-4B08-8779-AA9A3C7BB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141EF-29EA-4114-85EB-508634542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C1B47-2D9C-41BC-8986-84491AD00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10031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瑞幸咖啡的精准营销策略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瑞幸咖啡的精准定位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瑞幸咖啡的精准营销手段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瑞幸咖啡的精准营销效果评估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瑞幸咖啡是一家中国本土的咖啡连锁品牌，以其高品质、高效率、高性价比的服务而著称。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精准营销策略是瑞幸咖啡在市场竞争中取得优势的关键因素之一，通过精准的目标市场定位、客户画像、产品定位和营销手段，实现了快速扩张和品牌知名度的提升。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瑞幸咖啡简介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瑞幸咖啡成立于2017年，总部位于中国厦门，是中国本土第一家专业的高品质连锁咖啡品牌。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瑞幸咖啡以“创造世界级咖啡品牌，让瑞幸成为人们日常生活的一部分”为愿景，致力于为客户提供高品质、高效率、高性价比的咖啡消费体验。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精准营销策略概述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精准营销是指通过数据分析和挖掘，将营销信息精准地推送给目标受众，提高营销效果和转化率。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它基于对消费者行为的深入了解，利用现代信息技术手段，实现个性化、差异化的营销沟通。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精准营销能够减少对非目标受众的打扰，提高营销信息的针对性和有效性，从而提高营销效果。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785" b="478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增强客户体验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精准营销通过减少无效的广告投放和宣传材料，降低营销成本，使企业能够更高效地利用营销预算。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精准营销能够根据消费者的兴趣和需求，提供个性化的服务和产品推荐，增强客户体验和忠诚度。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目标受众细分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个性化营销沟通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精准营销的策略框架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通过收集和分析消费者数据，了解消费者的需求、偏好和行为特征，为精准营销提供数据支持。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根据目标受众的特点和需求，制定个性化的营销信息、宣传材料和推广方式，提高营销效果。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根据消费者的特征和需求，将市场细分为不同的目标受众，针对不同受众制定不同的营销策略。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通过数据分析和效果评估，不断优化营销策略和手段，提高精准营销的效果和转化率。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瑞幸咖啡的精准定位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职场白领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瑞幸咖啡的目标客户主要是职场白领，他们通常在工作中需要咖啡来提神醒脑，或者在休闲时刻享受一杯咖啡的时光。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年轻人也是瑞幸咖啡的重要目标客户，他们对新鲜事物接受度高，愿意尝试各种口味的咖啡。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中高端消费人群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瑞幸咖啡的产品定位中高端，因此其目标客户也主要集中在中高端消费人群。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瑞幸咖啡注重咖啡的品质，选用优质咖啡豆，通过专业烘焙技术，确保咖啡的口感和品质。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高品质咖啡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瑞幸咖啡强调新鲜现磨的咖啡，确保每一杯咖啡都新鲜、口感浓郁。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新鲜现磨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为了满足不同客户的需求，瑞幸咖啡提供多种口味的咖啡，包括美式、拿铁、摩卡等。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多种口味选择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中高端商场、写字楼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瑞幸咖啡主要布局在中高端商场、写字楼等区域，这些地方的人群消费能力较强，对品质要求较高。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除了线下门店，瑞幸咖啡也注重线上销售渠道的建设，通过APP、小程序等途径，方便客户随时随地购买。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一二线城市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瑞幸咖啡在一二线城市的市场占有率较高，这些城市的白领和年轻人对咖啡的需求较大。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https://d.book118.com/666110031034010102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2024-09-26T23:40:10.183</cp:lastPrinted>
  <dcterms:created xsi:type="dcterms:W3CDTF">2024-09-26T15:40:10Z</dcterms:created>
  <dcterms:modified xsi:type="dcterms:W3CDTF">2024-09-26T15:40:12Z</dcterms:modified>
</cp:coreProperties>
</file>