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D3193-1A45-4DC7-AC28-7834ED3EE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096F8-B307-427B-9677-A9F70FCA8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A7712-3742-447B-AFEF-581111C0E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72C64-39F0-49A8-BF6D-D41415C27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07543-577B-4A21-9BD8-64AFA3C8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159B0-1218-4909-AD4E-CCDA707F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D5469-14BA-4D74-95F9-8C40A5B71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B2E9A-E6C6-48DB-942C-1DD19F314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F0765-0513-427F-8AD4-544178FE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311A4-41ED-455A-A468-9B52E43B6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E854E-652D-41A3-BDF5-F36A06FB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101542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骨科冷疗的护理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骨科冷疗的原理和作用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骨科冷疗的护理操作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骨科冷疗的适应症和禁忌症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骨科冷疗的注意事项和并发症预防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骨科冷疗的实践应用与效果评估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冷疗通过降低组织温度和收缩血管，减少局部血液流量和炎症反应，从而缓解疼痛和肿胀。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缓解疼痛和肿胀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冷疗可以减轻肌肉痉挛和僵硬，增加关节活动范围，促进患者康复。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对于某些骨科手术或创伤，冷疗可以减少出血、预防感染等并发症的发生。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骨科冷疗是一种通过局部或全身应用低温物质或设备，以达到治疗骨科疾病和缓解症状的方法。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根据治疗方式和作用机制的不同，骨科冷疗可分为局部冷疗和全身冷疗两大类。局部冷疗包括冰袋、冰囊、冷凝胶等；全身冷疗包括冷水浴、冷空气疗法等。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骨科冷疗的定义和分类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骨科冷疗的原理和作用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冷疗通过降低局部组织温度，使血管收缩，减少局部血流量，从而减轻炎症反应和水肿。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79" r="1857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059" b="1005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温度降低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低温可以减慢神经传导速度，降低神经的兴奋性，从而缓解疼痛和肌肉痉挛。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神经传导速度减慢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低温可以降低细胞代谢率，减少氧耗，有利于受损组织的恢复。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细胞代谢降低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冷疗的原理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减轻肿胀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促进伤口愈合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冷疗在骨科护理中的作用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622" r="126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冷疗可以有效地缓解骨折、软组织损伤等引起的疼痛，提高患者的舒适度。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冷疗可以使血管收缩，减少局部血流量，从而减轻炎症反应和水肿，有利于患者的恢复。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适当的冷疗可以促进伤口愈合，缩短病程，减少并发症的发生。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冷疗可以预防一些骨科手术后的并发症，如深静脉血栓、感染等。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骨科冷疗的护理操作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冷疗前的准备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了解患者的病情、疼痛部位、皮肤状况及是否有冷疗禁忌症。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向患者解释冷疗的目的、方法、注意事项及可能出现的不良反应。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确保治疗室环境安静、整洁，温度适宜。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准备好冷疗所需的物品，如冰袋、冰囊、冷疗机等，并检查其性能是否完好。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用物准备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冷疗的操作步骤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选择冷疗方式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根据患者的具体情况和需要，选择合适的冷疗方式，如局部冷敷、全身冷疗等。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确定冷疗部位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根据患者的病情和疼痛部位，确定需要冷疗的具体部位。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实施冷疗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将准备好的冷疗物品放置在患者疼痛部位，注意保持适当的距离和角度，避免冻伤皮肤。同时，密切观察患者的反应和冷疗效果。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调整冷疗参数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根据患者的反应和冷疗效果，适时调整冷疗的时间、频率和强度等参数，以达到最佳治疗效果。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https://d.book118.com/666110154210010103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2024-09-29T03:46:06.278</cp:lastPrinted>
  <dcterms:created xsi:type="dcterms:W3CDTF">2024-09-28T19:46:06Z</dcterms:created>
  <dcterms:modified xsi:type="dcterms:W3CDTF">2024-09-28T19:46:08Z</dcterms:modified>
</cp:coreProperties>
</file>