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A15893-8F1E-4C0A-B899-0430A0E8B7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D2932E-E720-4D4F-AB2B-B1A3A7E706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CB01DC-4CD8-45D1-8FC0-25923056E2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F4E473-63E3-4B7A-926A-AFF774F7FD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5AA3C3-497E-4FB8-AAF3-5DEE1E9CDB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5B8C39-1BCD-410A-8147-F6F896A07E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699964-03E9-46EB-8843-EADE06571F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990CB3-4C84-4125-B29F-5A4C71963E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A50071-24B6-4D28-9ABF-0CB6937DF6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AA4939-FE3F-4658-AB97-8556C8BEDB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D539B9-BD95-4F80-99F3-1B12F7E6A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611112010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医学考证指南如何高效地准备并通过考试</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考试概述与准备策略</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提高记忆与理解能力</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刷题技巧与实战演练</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时间管理与心态调整</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考场策略与答题技巧</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备考期间生活调整与健康保障</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考试概述与准备策略</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199" b="419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医学考证考试通常涵盖医学基础知识、临床诊断和治疗、医学伦理和法律法规等方面的内容。具体考试内容因国家或地区以及不同医学领域而异。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医学考证考试一般采用笔试形式，包括选择题、简答题和案例分析题等。部分考试还可能包含实践技能考核。</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考试内容与形式</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考试形式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考试内容</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仔细研究考试大纲，了解考试要求和内容，明确复习重点和难点。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分析考试大纲</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125" r="15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制定复习计划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及时调整计划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083" r="15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根据考试大纲和个人实际情况，制定详细的复习计划，合理安排时间，确保按计划有序进行复习。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在复习过程中，根据实际情况及时调整复习计划，确保复习进度与计划相符。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制定合理复习计划</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选择权威的官方教材，确保获取最新、最准确的考试信息和知识点。</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5917" r="1591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792" r="16792"/>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官方教材</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根据个人需求选择适合自己的辅导资料，如辅导书籍、在线课程、模拟试卷等。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辅导资料</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参加培训课程或自学的考生可以整理学习笔记和讲义，方便回顾和巩固知识点。</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学习笔记和讲义</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选择适合学习资料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提高记忆与理解能力</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联想记忆法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将新的知识点与已知的事物或图像进行关联，形成有趣的联想，提高记忆效果。</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重复记忆法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通过反复阅读、背诵或练习，加深对知识点的印象，形成长期记忆。</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制作记忆卡片</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将重要知识点写在卡片上，随时随地进行复习，提高记忆效率。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有效记忆方法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不仅要记忆知识点，还要理解其背后的原理、机制和意义，形成深刻的理解。</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探究知识点背后的原理</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对于容易混淆的概念，进行对比分析，明确它们之间的区别和联系，避免混淆。</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对比分析相似概念</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通过举例来说明抽象的概念或原理，使理解更加具体、生动。</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举例说明</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深入理解知识点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做笔记与总结归纳</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做笔记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在学习过程中，及时记录重要知识点、难点和疑问，方便后续复习和查漏补缺。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总结归纳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学完一个章节或知识点后，进行总结归纳，形成知识框架和体系，便于整体把握和记忆。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制作思维导图</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利用思维导图工具，将知识点进行可视化呈现，形成清晰的知识脉络和逻辑关系。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刷题技巧与实战演练</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做题与总结相结合</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每做完一套题，都要及时总结错题和难题，分析原因，避免重复犯错。</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选择权威题库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优先选择与考试机构相关的官方题库或经过验证的第三方题库进行刷题。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分阶段刷题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按照知识点的重要程度和难易程度，分阶段进行刷题，由易到难，逐步提升。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刷题方法与技巧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参加模拟考试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在备考过程中，参加模拟考试可以熟悉考试流程和题型，评估自己的备考水平。</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历年真题训练</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通过做历年真题，可以了解考试趋势和重点，提高复习的针对性和有效性。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限定时间答题</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模拟考试和真题训练时，要限定答题时间，培养在有限时间内完成题目的能力。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模拟考试与真题训练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https://d.book118.com/666111120100010044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2024-09-12T16:12:30.956</cp:lastPrinted>
  <dcterms:created xsi:type="dcterms:W3CDTF">2024-09-12T08:12:30Z</dcterms:created>
  <dcterms:modified xsi:type="dcterms:W3CDTF">2024-09-12T08:12:33Z</dcterms:modified>
</cp:coreProperties>
</file>