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3503C-DD78-4890-9188-6ECD1C377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42057-70BC-47A9-AAC1-201297C06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16C84-7896-4CE0-8F58-4AB24A93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23E3F-98E9-420C-8FAF-CF3C851D6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5E16C-85EB-436D-972E-4603A8C73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70661-5722-4E2B-88D3-85770DF5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BE3FE-49C6-4C9D-A1E8-743FFDE2D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A2115-ED89-40D9-8303-E2588850A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6D2FF-FE2F-43BF-AFBC-F75DAA2F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09685-F18C-4F55-9F2A-4572C289E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F8F40-37E4-41A6-BB45-91D1967A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12105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采购人政府采购实务培训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政府采购概述与政策法规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政府采购流程与操作实务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供应商管理与评价体系建设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招标投标管理与风险防范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合同履行与验收管理实务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政府采购电子化平台应用推广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政府采购概述与政策法规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是指各级政府为了开展日常政务活动或为公众提供服务，在财政的监督下，以法定的方式、方法和程序，通过公开招标、公平竞争，由财政部门以直接向供应商付款的方式，从国内、外市场上为政府部门或所属团体购买货物、工程和劳务的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政府采购的意义在于规范政府购买行为，提高财政资金使用效益，促进廉政建设。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《政府采购货物和服务招标投标管理办法》详细规定了政府采购货物和服务招标投标的程序和要求。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其他相关政策法规如《政府采购非招标采购方式管理办法》、《政府采购信息公告管理办法》等，对政府采购的各个方面进行了具体规定。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《中华人民共和国政府采购法》是我国政府采购领域的基本法律，规定了政府采购的原则、范围、方式、程序和监督等。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采购人是政府采购活动的主体，负责制定采购计划、编制采购预算、确定采购需求、组织采购活动等。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采购人应当遵循公开透明、公平竞争、公正和诚实信用的原则，按照相关法律法规和政策规定开展采购活动。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采购人还应当建立健全内部管理制度，加强采购活动的监督和管理，确保采购活动的规范有序进行。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采购人角色与职责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政府采购流程与操作实务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在采购过程中，如需调整预算，需重新报批并获得批准后方可执行。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根据政府采购需求和预算安排，编制详细的采购预算，明确采购项目、数量、规格、预算金额等。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采购预算需经过财政部门审批，确保预算的合理性和可行性。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根据采购项目的性质和金额大小，选择合适的采购方式，如公开招标、邀请招标、竞争性谈判、单一来源采购等。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按照相关法律法规和规定，履行采购程序，包括发布采购公告、接受投标、开标、评标、定标等。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编制详细的采购文件，包括招标文件、投标文件、评标标准等，确保采购活动的规范化和透明化。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采购文件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采购方式选择及程序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424" b="26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合同签订与执行管理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在中标结果公示后，与中标供应商签订采购合同，明确双方的权利和义务。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按照合同约定，履行采购项目的交付、验收、付款等程序，确保采购活动的顺利进行。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合同变更与解除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在合同执行过程中，如需变更或解除合同，需与供应商协商一致，并按照相关规定办理变更或解除手续。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供应商管理与评价体系建设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合法经营资格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环保与安全要求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供应商资格条件设置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供应商应具备独立法人资格，遵守国家法律法规，具有良好的商业信誉。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供应商应建立完善的质量保证体系，确保产品或服务质量符合采购人要求。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供应商应具备履行合同所必需的专业技术能力，包括人员、设备、资金等方面。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供应商应符合国家环保政策、安全法规和标准的要求，积极履行社会责任。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供应商选择策略及方法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综合评分法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根据供应商的报价、技术、质量、服务等多个因素进行综合评分，选择总分最高的供应商。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价值分析法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通过对产品或服务的全寿命周期成本进行分析，选择性价比最高的供应商。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最低投标价法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在满足采购需求的前提下，选择投标报价最低的供应商。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竞争性谈判法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邀请多家供应商进行谈判，通过比较各家的优势和条件，选择最合适的供应商。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https://d.book118.com/666112105013010043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2024-09-10T20:13:52.388</cp:lastPrinted>
  <dcterms:created xsi:type="dcterms:W3CDTF">2024-09-10T12:13:52Z</dcterms:created>
  <dcterms:modified xsi:type="dcterms:W3CDTF">2024-09-10T12:13:54Z</dcterms:modified>
</cp:coreProperties>
</file>