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8A180-1A44-4242-B792-4F263919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44F32-81CA-4227-9C9A-12595DDE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01DFC-4DB8-4DE7-A95E-5CD046335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66EA7-A003-4FA0-9015-731A7CEB6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3ABDD-ECD1-462D-9A3C-7ACFEA551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212FF-522D-44CB-8659-E5B27E5B0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D34A1E-A672-4981-BB7F-5D25BADFC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60202-05EF-4FD9-97D9-D64522547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DC96B-4FBE-4671-AC63-334C2529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92F1D-F415-466F-9764-3BC5F5460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8C1F1-2FC6-4816-BCAC-94112C9D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1300402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疼痛科护理的骨科疼痛管理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骨科疼痛特点及原因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骨科疼痛管理策略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疼痛科护理在骨科疼痛管理中的应用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骨科疼痛管理的挑战与对策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疼痛科护理是专注于评估和管理患者疼痛的专业领域，旨在提供个性化的疼痛缓解方案，改善患者生活质量。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有效的疼痛管理不仅能减轻患者痛苦，还能促进患者康复，提高患者对医疗服务的满意度。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2" r="23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疼痛科护士在疼痛管理中扮演着评估者、教育者、协调者和研究者的角色。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负责评估患者疼痛程度，制定和执行疼痛管理计划，提供疼痛相关知识和教育，协调与其他医疗团队成员的合作，参与疼痛相关研究和学术交流。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疼痛科护士的角色与职责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使用视觉模拟评分（VAS）、数字评分（NRS）等标准化工具进行疼痛评估。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500" r="3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详细记录患者疼痛部位、性质、程度、持续时间等信息，以及采取的干预措施和效果评价。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根据患者情况定期进行评估，及时调整治疗方案。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骨科疼痛特点及原因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524" b="155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骨科疼痛的分类与特点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急性疼痛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通常由于创伤、手术或疾病急性发作引起，表现为剧烈且短暂的疼痛，可通过治疗迅速缓解。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持续时间长，可能数月或数年，常由关节炎、骨折不愈合、脊柱疾病等引起，对患者生活质量影响较大。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神经病理性疼痛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由于神经系统损伤或疾病导致，表现为刺痛、麻木、感觉异常等，治疗较为困难。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软组织损伤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骨科疼痛的常见原因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36" r="125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877" r="1987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骨骼完整性和连续性中断，导致剧烈疼痛、肿胀和活动受限。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关节炎症引起关节周围疼痛、肿胀和功能障碍。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如颈椎病、腰椎间盘突出等，压迫神经根导致疼痛、麻木和肌肉无力。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肌肉、韧带、肌腱等软组织损伤引起的疼痛，常见于运动损伤和劳损。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41" r="1784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911" r="79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599" r="859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疼痛对骨科患者的影响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持续疼痛影响患者睡眠、饮食和日常活动，导致生活质量显著下降。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长期疼痛可能导致患者产生焦虑、抑郁等心理问题，加重心理负担。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疼痛可能导致关节僵硬、肌肉萎缩等功能障碍，影响患者工作和生活能力。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长期卧床或活动受限可能导致肺部感染、深静脉血栓等并发症风险增加。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心理负担加重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并发症风险增加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骨科疼痛管理策略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通过认知行为疗法、放松训练等方法，帮助患者调整心态，缓解疼痛带来的焦虑、抑郁等负面情绪。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667" r="1066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指导患者改善睡眠、饮食、运动等生活习惯，以减轻疼痛症状。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采用热敷、冷敷、电疗等物理方法，促进血液循环，缓解疼痛和肌肉紧张。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如非甾体类抗炎药（NSAIDs），可用于缓解轻度至中度疼痛。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如阿片类药物、抗抑郁药等，需医生评估后开具，用于中重度疼痛的治疗。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如外用贴剂、乳膏等，可直接作用于疼痛部位，减轻局部疼痛和炎症。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https://d.book118.com/666113004025010101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2024-09-25T13:27:34.929</cp:lastPrinted>
  <dcterms:created xsi:type="dcterms:W3CDTF">2024-09-25T05:27:34Z</dcterms:created>
  <dcterms:modified xsi:type="dcterms:W3CDTF">2024-09-25T05:27:37Z</dcterms:modified>
</cp:coreProperties>
</file>