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855B29-8E90-4826-97F1-BEF599DF4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8F3A9-3C1A-4FDE-BA4A-4314E2700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CC0A0-616E-4F2D-870D-5C8132B6C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4F0FBE-09B2-4C25-8950-97F0FC87A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EDBB7E-C056-4E68-8C04-A853DC606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CDFFA6-FAA6-45D2-9C1A-0ABA78BC4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80C5EA-39BF-48D6-87AE-E7CF90C7C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A96433-0627-459B-BED4-82DD63F3B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3C151F-1153-4A3E-B612-6223ECF13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E2DD43-CD74-446D-82E2-74DF7E482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F78BF-C3E2-4AA8-BD6C-81079EB71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11314115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创建文明校园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校园文明建设意义与目标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现状分析：当前校园文明程度及存在问题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校园文明建设方案设计与实施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监督检查与评估反馈机制建立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成果展示：创建文明校园取得成效及影响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未来展望：持续推进校园文明建设工作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校园文明建设意义与目标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33" r="543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树立正确的世界观、人生观和价值观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遵守社会公德和校园规章制度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培养文明行为习惯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通过校园文明建设，引导学生形成积极向上的思想观念和良好的道德品质。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教育学生尊重他人、关心集体、爱护公物，自觉遵守社会公德和校园规章制度。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从日常行为入手，教育学生讲究个人卫生、保持环境整洁、节约资源等，形成良好的行为习惯。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培养学生良好品德和行为习惯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营造和谐、美丽校园环境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合理规划校园空间，绿化美化校园环境，营造宜人的学习和生活氛围。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加强图书馆、体育场馆、艺术中心等文化设施建设，为学生提供丰富的精神食粮。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倡导尊师重教、友爱互助的良好风尚，构建和谐融洽的师生关系。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优化校园环境布局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完善校园文化设施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促进师生和谐相处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提升学术素养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增强实践能力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培养审美情趣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加强身心健康教育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提高学生综合素质，促进全面发展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通过艺术教育、文化活动等途径，引导学生欣赏美、创造美，提升审美情趣和艺术修养。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开展丰富多彩的实践活动，如社会调查、志愿服务等，提高学生的实践能力和社会责任感。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鼓励学生勤奋学习、追求真理，培养良好的学术道德和创新能力。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关注学生的身心健康，开展心理健康教育、体育活动等，促进学生身心健康发展。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现状分析：当前校园文明程度及存在问题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垃圾乱扔现象严重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公共设施损坏严重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绿化不足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校园环境整洁度不足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校园内的公共设施如桌椅、门窗等经常遭到损坏，无人及时维修，影响使用。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校园内绿化面积不足，缺乏绿色植物，不利于营造良好的学习和生活环境。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校园内随处可见垃圾，包括食品包装、废纸等，严重影响校园环境整洁度。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部分学生使用粗鲁、不礼貌的语言，甚至进行人身攻击，破坏校园和谐氛围。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言语不文明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667" r="766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有些学生不遵守校规校纪，如迟到早退、打架斗殴等，严重影响校园秩序。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行为不端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部分学生缺乏公共意识，如在公共场所大声喧哗、占用公共资源等，不考虑他人感受。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缺乏公共意识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学生行为举止不规范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校园内文化活动较少，学生缺乏展示自己才艺的平台，不利于培养学生的综合素质。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缺乏文化活动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校园内学术氛围不够浓厚，学生缺乏学术交流和探讨的机会，不利于培养学生的创新能力和学术素养。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学术氛围不浓厚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292" r="152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750" r="11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学校对校园文化建设的投入不足，缺乏对学生思想道德教育的重视和引导，不利于营造良好的校风学风。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校园文化建设不足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校园文化氛围不浓厚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校园文明建设方案设计与实施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计划安排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将建设方案细化为具体的实施计划，明确时间节点、责任人、资源保障等，确保方案的顺利推进。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深入了解学校现状，分析存在的问题和师生需求，为制定方案提供依据。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方案制定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根据调研结果，制定符合学校实际的文明校园建设方案，明确目标、任务、措施等。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制定详细实施方案和计划安排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0411" r="104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408" b="1040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加强宣传教育，提高师生认识水平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宣传教育内容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围绕社会主义核心价值观、文明礼仪、校规校纪等方面，制定宣传教育内容。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宣传教育形式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通过课堂教育、主题班会、讲座、宣传栏等多种形式，开展宣传教育活动。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提高认识水平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通过宣传教育，引导师生树立正确的价值观、道德观和文明意识，提高师生对文明校园建设的认识水平和参与度。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https://d.book118.com/666113141150010044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2024-09-13T01:41:55.239</cp:lastPrinted>
  <dcterms:created xsi:type="dcterms:W3CDTF">2024-09-12T17:41:55Z</dcterms:created>
  <dcterms:modified xsi:type="dcterms:W3CDTF">2024-09-12T17:41:57Z</dcterms:modified>
</cp:coreProperties>
</file>