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AAF75C-C177-4331-8F6F-556A25E9FD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2FE2A8-1B1D-4E00-BDC6-3A8FE737E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985337-D168-411E-9865-CC408D71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B214C0-4093-4852-9CB3-535DE7B972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23E255-59E7-4AFC-9646-F0946362A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A4FF74-9C32-407F-9D0B-8C0877031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9074223-6AEF-4039-B8E0-5D07DD678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E62E9-9CD0-46E4-8D39-EEA7E22CB0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0E985D-7A91-4560-8908-F85D60B0E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C0546-A501-4F1B-8D65-C934A67764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02B04E-7C2D-4620-8D0E-DA0C7551EA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11510123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app活动策划方案设计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活动策划方案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技术支持与实现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资源筹备与协调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app现状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用户需求分析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app现状及用户需求分析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通过对用户行为数据的分析，发现用户对于有趣、互动性强的活动有较高的参与意愿；另外，用户也希望通过app结识更多志同道合的朋友，拓展社交圈层。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目前app的用户活跃度较低，需要提高用户参与度；同时，app内的社交功能使用频率不高，用户之间的互动较少。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提高app的用户活跃度，增加用户之间的互动，提升app的社交功能使用频率。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预期效果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通过活动的策划和执行，预计在活动期间内，app的日活跃用户数提升50%，用户之间的互动次数增加80%，社交功能使用时长提升60%。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688" r="23688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活动目标与预期效果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以“分享生活，发现美好”为主题，鼓励用户分享自己的生活点滴，发现身边的美好事物，并通过app进行互动和交流。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活动中设置“生活分享家”和“美好发现者”两个角色，用户可以自由选择角色参与活动；同时，通过ar技术，在app内打造一个虚拟的“美好生活广场”，用户可以在这里浏览他人的分享，也可以发布自己的动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活动主题及创意点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活动策划方案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XXXX年XX月XX日，周X，下午XX点至XX点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线上app平台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参与对象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app注册用户、潜在用户、合作伙伴及媒体代表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活动时间、地点及参与对象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52684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活动正式开始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1341364" y="3161470"/>
            <a:ext cx="9743254" cy="1324183"/>
            <a:chOff x="1341364" y="3161470"/>
            <a:chExt cx="9743254" cy="1324183"/>
          </a:xfrm>
        </p:grpSpPr>
        <p:sp>
          <p:nvSpPr>
            <p:cNvPr id="4" name="Freeform 4"/>
            <p:cNvSpPr/>
            <p:nvPr/>
          </p:nvSpPr>
          <p:spPr>
            <a:xfrm>
              <a:off x="1341364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flipV="1">
              <a:off x="3379103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41293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9470091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flipV="1">
              <a:off x="7450670" y="3161470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465154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49897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09454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109454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536718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93880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74457" y="3284629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81019" y="2459941"/>
            <a:ext cx="1858905" cy="43574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81019" y="1792626"/>
            <a:ext cx="1858905" cy="624786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520164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55398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5591728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629467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648889" y="3464617"/>
            <a:ext cx="969837" cy="719881"/>
          </a:xfrm>
          <a:prstGeom prst="rect">
            <a:avLst/>
          </a:prstGeom>
        </p:spPr>
        <p:txBody>
          <a:bodyPr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62095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通过app推送消息、社交媒体宣传等方式，提前预告活动信息，吸引用户关注。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2995918" y="1570795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用户通过app完成签到，领取活动积分或虚拟礼品，增加用户参与度。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071398" y="1571051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设置多个互动环节，如知识问答、幸运抽奖等，让用户充分参与进来，提高活动趣味性。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033659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主持人介绍活动背景、规则及奖品设置，引导用户积极参与。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090820" y="5089149"/>
            <a:ext cx="2085975" cy="13906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公布获奖名单，发放奖品，感谢用户参与，同时鼓励用户分享活动感受至社交媒体。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活动流程设计</a:t>
              </a:r>
            </a:p>
          </p:txBody>
        </p:sp>
      </p:grpSp>
      <p:sp>
        <p:nvSpPr>
          <p:cNvPr id="50" name="TextBox 50"/>
          <p:cNvSpPr txBox="1"/>
          <p:nvPr/>
        </p:nvSpPr>
        <p:spPr>
          <a:xfrm>
            <a:off x="2814943" y="1248081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活动签到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781120" y="4814330"/>
            <a:ext cx="2447925" cy="44767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活动前期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8909845" y="4814330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活动结束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6890423" y="1248338"/>
            <a:ext cx="24479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app内推送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社交媒体宣传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线下宣传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活动宣传策略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通过app消息推送功能，向注册用户发送活动预告及实时动态，提高用户知晓率。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利用微博、微信等社交媒体平台，发布活动信息，吸引潜在用户关注并参与。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在相关场所如商场、学校等设立宣传摊位，发放宣传资料，引导用户下载app并参加活动。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与合作伙伴共同推广活动，扩大活动影响力，提高品牌知名度。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技术支持与实现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对活动数据进行统计和分析，包括参与人数、互动次数、用户反馈等。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根据活动主题，设计相应的互动环节，如投票、抽奖、答题等。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活动进度展示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实时更新活动进度，包括报名人数、活动倒计时等信息。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活动页面设计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包括活动主题、时间、地点、参与方式等信息的展示页面。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用户报名功能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用户可以在app内完成活动报名，包括填写个人信息、选择参与项目等。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app功能需求梳理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0" y="2999626"/>
            <a:ext cx="12192000" cy="2994303"/>
          </a:xfrm>
          <a:custGeom>
            <a:rect l="l" t="t" r="r" b="b"/>
            <a:pathLst>
              <a:path w="3906440" h="959406">
                <a:moveTo>
                  <a:pt x="3906441" y="0"/>
                </a:moveTo>
                <a:cubicBezTo>
                  <a:pt x="3906441" y="0"/>
                  <a:pt x="3440259" y="420722"/>
                  <a:pt x="2248734" y="702350"/>
                </a:cubicBezTo>
                <a:cubicBezTo>
                  <a:pt x="1358146" y="912852"/>
                  <a:pt x="0" y="918924"/>
                  <a:pt x="0" y="918924"/>
                </a:cubicBezTo>
                <a:lnTo>
                  <a:pt x="0" y="959406"/>
                </a:lnTo>
                <a:cubicBezTo>
                  <a:pt x="0" y="959406"/>
                  <a:pt x="1563345" y="913864"/>
                  <a:pt x="2248734" y="759023"/>
                </a:cubicBezTo>
                <a:cubicBezTo>
                  <a:pt x="3467219" y="483751"/>
                  <a:pt x="3906441" y="141684"/>
                  <a:pt x="3906441" y="141684"/>
                </a:cubicBezTo>
                <a:lnTo>
                  <a:pt x="3906441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4600" y="5805199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99431" y="5710833"/>
            <a:ext cx="188731" cy="188731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999059" y="5427737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204880" y="5038512"/>
            <a:ext cx="283096" cy="283096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406737" y="4300183"/>
            <a:ext cx="393189" cy="393189"/>
          </a:xfrm>
          <a:prstGeom prst="ellipse">
            <a:avLst/>
          </a:prstGeom>
          <a:solidFill>
            <a:srgbClr val="FFFFFF">
              <a:alpha val="100000"/>
            </a:srgb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>
            <a:off x="713700" y="3236486"/>
            <a:ext cx="0" cy="2276186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9" name="Group 9"/>
          <p:cNvGrpSpPr/>
          <p:nvPr/>
        </p:nvGrpSpPr>
        <p:grpSpPr>
          <a:xfrm>
            <a:off x="5221195" y="2558712"/>
            <a:ext cx="2095500" cy="1627035"/>
            <a:chOff x="5221195" y="2558712"/>
            <a:chExt cx="2095500" cy="1627035"/>
          </a:xfrm>
        </p:grpSpPr>
        <p:sp>
          <p:nvSpPr>
            <p:cNvPr id="10" name="TextBox 10"/>
            <p:cNvSpPr txBox="1"/>
            <p:nvPr/>
          </p:nvSpPr>
          <p:spPr>
            <a:xfrm>
              <a:off x="5221195" y="2558712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数据库设计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221195" y="2928447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选用MongoDB作为数据库，支持大量用户数据的存储和查询。</a:t>
              </a:r>
            </a:p>
          </p:txBody>
        </p:sp>
      </p:grpSp>
      <p:cxnSp>
        <p:nvCxnSpPr>
          <p:cNvPr id="12" name="Connector 12"/>
          <p:cNvCxnSpPr/>
          <p:nvPr/>
        </p:nvCxnSpPr>
        <p:spPr>
          <a:xfrm flipH="1">
            <a:off x="2993796" y="291529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3" name="Connector 13"/>
          <p:cNvCxnSpPr/>
          <p:nvPr/>
        </p:nvCxnSpPr>
        <p:spPr>
          <a:xfrm flipH="1">
            <a:off x="5189375" y="2671457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 flipH="1">
            <a:off x="7346428" y="2084183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5" name="Connector 15"/>
          <p:cNvCxnSpPr/>
          <p:nvPr/>
        </p:nvCxnSpPr>
        <p:spPr>
          <a:xfrm flipH="1">
            <a:off x="9603332" y="1096542"/>
            <a:ext cx="0" cy="226476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Freeform 16"/>
          <p:cNvSpPr/>
          <p:nvPr/>
        </p:nvSpPr>
        <p:spPr>
          <a:xfrm>
            <a:off x="542293" y="6131193"/>
            <a:ext cx="373344" cy="373344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2815760" y="6056840"/>
            <a:ext cx="356071" cy="356071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44051" y="5862988"/>
            <a:ext cx="411257" cy="41125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7160112" y="5465972"/>
            <a:ext cx="421401" cy="421401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9431121" y="4890685"/>
            <a:ext cx="393189" cy="393189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829278" y="3169358"/>
            <a:ext cx="2095500" cy="1627035"/>
            <a:chOff x="829278" y="3169358"/>
            <a:chExt cx="2095500" cy="1627035"/>
          </a:xfrm>
        </p:grpSpPr>
        <p:sp>
          <p:nvSpPr>
            <p:cNvPr id="22" name="TextBox 22"/>
            <p:cNvSpPr txBox="1"/>
            <p:nvPr/>
          </p:nvSpPr>
          <p:spPr>
            <a:xfrm>
              <a:off x="829278" y="316935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前端开发</a:t>
              </a:r>
            </a:p>
          </p:txBody>
        </p:sp>
        <p:sp>
          <p:nvSpPr>
            <p:cNvPr id="23" name="TextBox 23"/>
            <p:cNvSpPr txBox="1"/>
            <p:nvPr/>
          </p:nvSpPr>
          <p:spPr>
            <a:xfrm>
              <a:off x="829278" y="353909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采用React Native框架进行跨平台开发，确保iOS和Android平台上的用户体验一致性。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2993796" y="2858559"/>
            <a:ext cx="2095500" cy="1627035"/>
            <a:chOff x="2993796" y="2858559"/>
            <a:chExt cx="2095500" cy="1627035"/>
          </a:xfrm>
        </p:grpSpPr>
        <p:sp>
          <p:nvSpPr>
            <p:cNvPr id="25" name="TextBox 25"/>
            <p:cNvSpPr txBox="1"/>
            <p:nvPr/>
          </p:nvSpPr>
          <p:spPr>
            <a:xfrm>
              <a:off x="2993796" y="2858559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后端开发</a:t>
              </a:r>
            </a:p>
          </p:txBody>
        </p:sp>
        <p:sp>
          <p:nvSpPr>
            <p:cNvPr id="26" name="TextBox 26"/>
            <p:cNvSpPr txBox="1"/>
            <p:nvPr/>
          </p:nvSpPr>
          <p:spPr>
            <a:xfrm>
              <a:off x="2993796" y="3228294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使用Node.js和Express构建后端服务，处理用户请求和数据存储。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7443964" y="1853208"/>
            <a:ext cx="2095500" cy="1627035"/>
            <a:chOff x="7443964" y="1853208"/>
            <a:chExt cx="2095500" cy="1627035"/>
          </a:xfrm>
        </p:grpSpPr>
        <p:sp>
          <p:nvSpPr>
            <p:cNvPr id="28" name="TextBox 28"/>
            <p:cNvSpPr txBox="1"/>
            <p:nvPr/>
          </p:nvSpPr>
          <p:spPr>
            <a:xfrm>
              <a:off x="7443964" y="1853208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第三方服务集成</a:t>
              </a:r>
            </a:p>
          </p:txBody>
        </p:sp>
        <p:sp>
          <p:nvSpPr>
            <p:cNvPr id="29" name="TextBox 29"/>
            <p:cNvSpPr txBox="1"/>
            <p:nvPr/>
          </p:nvSpPr>
          <p:spPr>
            <a:xfrm>
              <a:off x="7443964" y="2222943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接入支付宝、微信等支付接口，实现用户报名费用的在线支付。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9712443" y="988925"/>
            <a:ext cx="2095500" cy="1627034"/>
            <a:chOff x="9712443" y="988925"/>
            <a:chExt cx="2095500" cy="1627034"/>
          </a:xfrm>
        </p:grpSpPr>
        <p:sp>
          <p:nvSpPr>
            <p:cNvPr id="31" name="TextBox 31"/>
            <p:cNvSpPr txBox="1"/>
            <p:nvPr/>
          </p:nvSpPr>
          <p:spPr>
            <a:xfrm>
              <a:off x="9712443" y="988925"/>
              <a:ext cx="2095500" cy="3429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15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实施计划</a:t>
              </a:r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9712443" y="1358659"/>
              <a:ext cx="1971675" cy="1257300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按照需求分析、设计、开发、测试、上线等步骤进行实施，确保项目按时交付。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技术方案选择及实施计划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https://d.book118.com/666115101233010035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2024-09-05T23:53:05.222</cp:lastPrinted>
  <dcterms:created xsi:type="dcterms:W3CDTF">2024-09-05T15:53:05Z</dcterms:created>
  <dcterms:modified xsi:type="dcterms:W3CDTF">2024-09-05T15:53:07Z</dcterms:modified>
</cp:coreProperties>
</file>