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DF07C-8F24-4DCF-9FE7-3032F8526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53AA4-09C0-4A13-AFED-7FC059364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33D35-9104-4E7A-91C3-2F850D8F2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9D25F-E021-4637-B7CB-2DB400C51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7FC4E6-B471-467E-978C-2AC7D86C9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77F0B-E1E7-4437-83C7-BB996A1C7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21207-FA89-49B4-8D3C-202427B98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E9ED8-F8CC-447A-9033-9497937A8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C3359-1AB0-4516-BE30-53E32BFB3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885B4-EC2D-48E8-B988-D704C33CF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39E12-0496-4DC2-936D-EEDE6219C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15114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工程安全培训工作与法律法规的关系解读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工程安全培训工作的重要性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工程安全培训工作的内容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法律法规对工程安全培训工作的具体要求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工程安全培训工作与法律法规的关联点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工程安全培训工作的重要性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97" r="333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通过培训，员工能够认识到工程安全的重要性，提高对安全问题的敏感度，预防潜在危险。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培训使员工了解工程安全法律法规，明确自身安全职责，增强安全意识。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减少工程事故发生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有效的工程安全培训能够提高员工应对突发状况的能力，降低事故发生的概率。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培训可以纠正员工的不安全行为，减少因人为操作失误导致的安全事故。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工程安全培训有助于员工掌握必要的安全知识和技能，在遇到危险时能够正确应对，保护自身安全。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培训能够增强员工的安全防范意识，减少事故对员工的伤害，保障员工的生命安全。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相关法律法规要求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规定了生产经营单位应当对从业人员进行安全生产教育和培训，保证从业人员具备必要的安全生产知识，熟悉有关的安全生产规章制度和安全操作规程，掌握本岗位的安全操作技能。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《中华人民共和国劳动法》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要求用人单位应当对劳动者进行劳动安全卫生教育，防止劳动过程中的事故发生。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08" r="12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根据本地实际情况，对工程安全培训工作做出具体规定，包括培训内容、培训时间、培训方式等。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各省市《安全生产条例》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针对城市规划建设行业的特殊要求，制定相应的工程安全培训规定。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城市规划建设相关法规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地方性法规要求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行业标准规范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建筑施工企业必须具备必要的安全生产条件，取得安全生产许可证后方可从事建筑施工活动。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《建筑施工企业安全生产许可证管理规定》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规定了建设工程施工现场安全检查的要点和评分标准，为工程安全培训工作提供了依据和指导。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《建设工程施工现场安全检查标准》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工程安全培训工作的内容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培训员工掌握基本的安全知识和技能，包括但不限于安全规章制度、安全操作规程、危险源辨识等。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安全基础知识培训是工程安全培训的基础，旨在提高员工的安全意识和安全操作技能，使其能够在实际工作中遵守安全规章制度，避免因操作不当或疏忽导致的安全事故。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安全基础知识培训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培训员工熟悉并掌握各种设备的操作规程，确保操作过程中的安全。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操作规程培训是工程安全培训的重要环节，针对各种设备和工具的操作进行详细的讲解和演示，确保员工能够正确、安全地操作设备，减少因操作不当导致的机械伤害和事故。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培训员工掌握应急救援技能，提高应对突发事件的能力，减少事故损失。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应急救援培训是工程安全培训的重要内容之一，通过模拟演练和实际操作，使员工熟悉应急救援流程和技能，提高应对突发事件的能力，最大程度地减少事故损失和人员伤亡。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https://d.book118.com/666115114014010100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2024-09-23T22:07:33.725</cp:lastPrinted>
  <dcterms:created xsi:type="dcterms:W3CDTF">2024-09-23T14:07:33Z</dcterms:created>
  <dcterms:modified xsi:type="dcterms:W3CDTF">2024-09-23T14:07:35Z</dcterms:modified>
</cp:coreProperties>
</file>