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90209-3AA9-4AF7-B582-BEFDB9223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43E36-31F3-4F1D-B696-53D20D34A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0E727-F262-4674-8952-F9F3FF6F7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1051E-02AD-4B16-93D2-24CA249A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5DF95-0288-4277-86FD-EFDC9C22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AF747-0994-4C19-AF9D-2A52F82F2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C983E-760C-40F8-9CAA-5B6E77C8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C0797-E13B-4E40-A773-8725FF9A5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99F6C-EA86-4D0D-876C-832284F3F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F2461-E518-4F47-8452-4907F13F9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25B0A-13D4-44A3-B924-27F6766CC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20133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现代设计史总复习资料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工艺美术运动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新艺术运动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装饰艺术运动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后现代主义设计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7" b="22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设计是一种有目的的创造性活动，它涉及对问题的分析、解决方案的制定和实施，旨在满足特定需求或实现特定目标。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根据设计领域和设计对象的不同，设计可分为建筑设计、室内设计、工业设计、平面设计、交互设计等多种类型。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8625" b="18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设计史主要研究历史上各个时期和地域的设计活动、设计思想、设计风格和设计成果，探讨设计与社会、文化、经济、科技等方面的关系。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设计史的研究对象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通过对设计史的研究，可以深入了解设计的发展历程和演变规律，为现代设计提供历史借鉴和启示；同时，也有助于培养设计师的历史文化素养和审美能力，提高设计水平和创新能力。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设计史的研究意义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设计史的研究对象与意义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设计史的时间线索与地域特色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设计史的时间线索可分为古代设计、中世纪设计、文艺复兴时期设计、工业革命时期设计、现代设计和当代设计等几个阶段。每个阶段都有其特定的社会背景、文化特征和设计风格。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设计史的时间线索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域的设计史具有不同的文化特色和设计风格。例如，欧洲设计史注重理性思考和人文关怀，强调设计的艺术性和审美性；亚洲设计史则注重自然和谐和人文精神，强调设计的实用性和文化内涵。此外，不同国家和地区的设计史也呈现出各自独特的的特点和风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设计史的地域特色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工艺美术运动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19世纪中叶，随着工业革命的深入发展，机械化生产逐渐取代了传统手工艺，导致传统手工艺品的衰落和失业问题的加剧。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工业革命的冲击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工业革命带来的机械化生产使得艺术与技术逐渐分离，艺术家们开始追求纯艺术的表现，而忽略了实用性和美观性的结合。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艺术与技术的分离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随着中产阶级的崛起和城市化进程的加速，人们对家居环境和日常用品的审美需求发生了变化，追求更加精致、美观和实用的产品。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社会审美的变化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工艺美术运动的背景与起因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威廉·莫里斯（William Morris）：英国设计师、艺术家和作家，被誉为“工艺美术运动之父”。他倡导回归手工艺和传统美学，反对机械化生产和过度装饰。他的作品包括壁纸、纺织品、家具和彩色玻璃窗等，以自然主义风格和精细的手工艺著称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克里斯托弗·德莱塞（Christopher Dresser）：英国设计师和教育家，对工艺美术运动的发展做出了重要贡献。他主张将艺术与科学相结合，追求简洁、实用和美观的设计。他的作品包括家具、银器、陶瓷和玻璃制品等，以简洁的线条和优雅的造型为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古斯塔夫·斯提格利（Gustav Stickley）：美国设计师和建筑师，是工艺美术运动在美国的主要代表人物之一。他倡导简洁、实用和自然的设计风格，强调手工艺和材料的真实性。他的作品包括家具、建筑和室内设计等，以简洁的线条、自然的材料和手工艺技巧为特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工艺美术运动的代表人物及作品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推动了艺术与技术的结合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工艺美术运动强调艺术与技术的结合，促进了艺术家和设计师之间的交流与合作，推动了设计领域的发展和创新。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工艺美术运动倡导回归手工艺和传统美学，弘扬了手工艺传统和文化价值，提高了手工艺品的地位和价值。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工艺美术运动对现代设计产生了深远的影响，推动了现代设计的发展和演变。它强调简洁、实用和自然的设计风格，为现代设计提供了重要的灵感和启示。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工艺美术运动通过推广美观、实用和精致的产品，提高了人们的审美水平和品味，推动了社会对美的追求和欣赏。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弘扬了手工艺传统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促进了现代设计的发展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提高了人们的审美水平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工艺美术运动的影响与意义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新艺术运动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日本艺术的影响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日本艺术的传入，为新艺术运动提供了灵感和借鉴，推动了欧洲艺术与设计的发展。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19世纪末至20世纪初，欧洲工业革命带来的技术进步和社会变革，促使设计师们寻求新的艺术表达形式。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反对传统艺术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新艺术运动反对传统艺术的保守和陈旧，追求创新、独特和个性化的艺术形式。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新艺术运动的背景与起因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新艺术运动的代表人物及作品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80697" y="3414620"/>
            <a:ext cx="2931336" cy="2734466"/>
            <a:chOff x="4580697" y="3414620"/>
            <a:chExt cx="2931336" cy="2734466"/>
          </a:xfrm>
        </p:grpSpPr>
        <p:sp>
          <p:nvSpPr>
            <p:cNvPr id="34" name="TextBox 34"/>
            <p:cNvSpPr txBox="1"/>
            <p:nvPr/>
          </p:nvSpPr>
          <p:spPr>
            <a:xfrm>
              <a:off x="4580697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安东尼·高迪（Antoni Gaudi）：西班牙建筑师，以独特的建筑风格和大胆的创新而著称。他的作品包括圣家堂（Sagrada Familia）、米拉之家（Casa Mila）等。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283904" y="3414620"/>
            <a:ext cx="2931336" cy="2734466"/>
            <a:chOff x="1283904" y="3414620"/>
            <a:chExt cx="2931336" cy="2734466"/>
          </a:xfrm>
        </p:grpSpPr>
        <p:sp>
          <p:nvSpPr>
            <p:cNvPr id="36" name="TextBox 36"/>
            <p:cNvSpPr txBox="1"/>
            <p:nvPr/>
          </p:nvSpPr>
          <p:spPr>
            <a:xfrm>
              <a:off x="1283904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威廉·莫里斯（William Morris）：英国设计师、艺术家和作家，倡导手工艺复兴和艺术与设计的结合。他的作品包括壁纸、纺织品、家具和建筑设计等，如《红屋》（Red House）等。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975693" y="3414620"/>
            <a:ext cx="2931336" cy="2734466"/>
            <a:chOff x="7975693" y="3414620"/>
            <a:chExt cx="2931336" cy="2734466"/>
          </a:xfrm>
        </p:grpSpPr>
        <p:sp>
          <p:nvSpPr>
            <p:cNvPr id="38" name="TextBox 38"/>
            <p:cNvSpPr txBox="1"/>
            <p:nvPr/>
          </p:nvSpPr>
          <p:spPr>
            <a:xfrm>
              <a:off x="7975693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亨利·德·图卢兹-劳特累克（Henri de Toulouse-Lautrec）：法国画家和海报设计师，以独特的线条和色彩运用而著称。他的作品包括《红磨坊海报》（Moulin Rouge Poster）等。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https://d.book118.com/666120133005010045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2024-09-13T16:37:06.560</cp:lastPrinted>
  <dcterms:created xsi:type="dcterms:W3CDTF">2024-09-13T08:37:06Z</dcterms:created>
  <dcterms:modified xsi:type="dcterms:W3CDTF">2024-09-13T08:37:08Z</dcterms:modified>
</cp:coreProperties>
</file>