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D474BC-75FC-4571-934B-26D60F2464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91965C-40D1-4E87-89C5-D47D94BD78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B4EF81-A991-4B81-AE8B-AC083EFB6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2C2904-2FE5-4697-ADE6-0310A0B34D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BA7876-F4E1-4E65-97C3-76938D0EBA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BB97D7-755E-4997-AF76-D6DEEEA8DE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5DCEFA-BBE2-48AB-9CA5-CC262C301C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0E9B3F-0C3D-4143-BC99-BC30C8BFF3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A5ACF9-DA20-4659-8FC4-0184A95F7E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000B1D-1469-4F0C-B146-733C9DC809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39B6DC-4BCC-44E8-9C64-676743303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122024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智能教育个性化学习促进学生个人发展</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2024-01-17</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智能教育背景与意义</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智能教育技术支撑</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个性化学习模式构建与实践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智能教育资源开发与利用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教师角色转变与专业发展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学生个人发展评价与反馈机制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智能教育背景与意义</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792" r="107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随着网络技术的发展，数字化教育资源如在线课程、电子图书、多媒体素材等日益丰富，为智能教育提供了坚实的基础。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数字化教育资源日益丰富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人工智能技术如自然语言处理、机器学习、深度学习等在教育领域的应用逐渐深入，为个性化学习提供了技术支持。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人工智能技术在教育中的应用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教育大数据的挖掘与分析有助于发现学生的学习特点、需求和问题，为个性化学习提供数据支持。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教育大数据的挖掘与分析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教育信息化发展趋势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4209" r="420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个性化学习理念提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尊重个体差异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每个学生都是独特的个体，具有不同的学习风格、兴趣和能力。个性化学习尊重这种差异，致力于提供符合学生个体需求的学习体验。</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以学生为中心</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个性化学习强调学生在学习过程中的主体地位，鼓励学生积极参与、主动探索，培养其自主学习和终身学习的能力。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多元化教学方式</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个性化学习提倡采用多种教学方式，如自主学习、合作学习、探究学习等，以满足不同学生的学习需求。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培养创新精神和实践能力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个性化学习鼓励学生主动探索、积极实践，有助于培养学生的创新精神和实践能力，为其未来发展奠定基础。</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促进全面发展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个性化学习不仅关注学生的知识掌握，还注重学生的情感、态度和价值观的培养，有助于学生的全面发展。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提升学习效果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个性化学习能够根据学生的特点和需求提供定制化的学习内容和方法，从而提高学生的学习兴趣和积极性，提升学习效果。</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促进学生个人发展重要性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智能教育技术支撑</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966" r="1496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个性化学习资源推荐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根据学生的学习行为和知识掌握情况，为其推荐个性化的学习资源，提高学习效率。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学习行为分析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通过分析学生的学习行为数据，如学习时间、学习频率、学习难度等，揭示学生的学习习惯和需求。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知识掌握评估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利用大数据技术对学生的学习成果进行实时评估，从而及时发现学生的学习问题和薄弱环节。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大数据分析及应用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利用人工智能技术构建智能教学系统，根据学生的学习进度和能力水平，提供个性化的教学方案。</a:t>
            </a:r>
          </a:p>
        </p:txBody>
      </p:sp>
      <p:pic>
        <p:nvPicPr>
          <p:cNvPr id="6" name="Picture 6"/>
          <p:cNvPicPr>
            <a:picLocks noChangeAspect="1"/>
          </p:cNvPicPr>
          <p:nvPr/>
        </p:nvPicPr>
        <p:blipFill>
          <a:blip r:embed="rId2"/>
          <a:srcRect l="17505" r="1750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智能教学系统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通过自然语言处理技术，实现与学生的智能对话，解答学生疑问，提供学习指导。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自然语言处理</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利用人工智能技术对学生的作业、考试等学习成果进行自动评测，并提供及时反馈，帮助学生改进学习方法。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智能评测与反馈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人工智能技术在教育领域应用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通过云计算服务，实现教育资源的集中管理和共享，为学生提供丰富、多样的学习资源。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云计算服务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671" r="1267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物联网技术应用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移动学习支持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利用物联网技术构建智能化的学习环境，如智能教室、智能图书馆等，提高学生的学习体验。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借助移动设备和网络技术，实现随时随地的移动学习，满足学生个性化、碎片化的学习需求。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云计算、物联网等技术支持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个性化学习模式构建与实践</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学生需求分析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深入了解学生的学习需求、兴趣、能力和潜力，为个性化学习提供基础。</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教学目标设定</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根据学生的实际情况，设定明确、具体、可衡量的教学目标。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教学内容与方法选择</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选择适合学生的教学内容和方法，如案例分析、小组讨论、角色扮演等，以激发学生的学习兴趣和积极性。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以学生为中心的教学模式设计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个性化辅导</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针对学生的个体差异，提供个性化的辅导和指导，帮助学生解决学习中的问题和困难。</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分层教学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根据学生的知识水平、能力等因素，将学生分成不同的层次，针对不同层次的学生采用不同的教学策略。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多元评价</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采用多种评价方式，全面评价学生的学习成果和能力，为学生提供个性化的反馈和建议。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6421" b="642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042" r="100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多样化、差异化教学策略实施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利用网络技术，建设丰富、多样的线上学习资源，为学生提供自主学习和个性化学习的支持。</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线上学习资源建设</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打造舒适、安全、便捷的线下学习空间，为学生提供良好的学习环境和学习体验。</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线下学习空间打造</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通过线上线下相结合的方式，鼓励学生之间的互动交流，促进知识的共享和思维的碰撞。</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线上线下互动交流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线上线下融合式学习环境营造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智能教育资源开发与利用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https://d.book118.com/666122024011010050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2024-09-15T03:52:30.061</cp:lastPrinted>
  <dcterms:created xsi:type="dcterms:W3CDTF">2024-09-14T19:52:30Z</dcterms:created>
  <dcterms:modified xsi:type="dcterms:W3CDTF">2024-09-14T19:52:32Z</dcterms:modified>
</cp:coreProperties>
</file>