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10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306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4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tags" Target="../tags/tag9.xml" /><Relationship Id="rId13" Type="http://schemas.openxmlformats.org/officeDocument/2006/relationships/tags" Target="../tags/tag10.xml" /><Relationship Id="rId14" Type="http://schemas.openxmlformats.org/officeDocument/2006/relationships/tags" Target="../tags/tag11.xml" /><Relationship Id="rId15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image" Target="../media/image3.png" /><Relationship Id="rId8" Type="http://schemas.openxmlformats.org/officeDocument/2006/relationships/tags" Target="../tags/tag5.xml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10" Type="http://schemas.openxmlformats.org/officeDocument/2006/relationships/tags" Target="../tags/tag18.xml" /><Relationship Id="rId11" Type="http://schemas.openxmlformats.org/officeDocument/2006/relationships/tags" Target="../tags/tag19.xml" /><Relationship Id="rId12" Type="http://schemas.openxmlformats.org/officeDocument/2006/relationships/tags" Target="../tags/tag20.xml" /><Relationship Id="rId13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image" Target="../media/image4.png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image" Target="../media/image5.png" /><Relationship Id="rId9" Type="http://schemas.openxmlformats.org/officeDocument/2006/relationships/tags" Target="../tags/tag17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image" Target="../media/image6.png" /><Relationship Id="rId11" Type="http://schemas.openxmlformats.org/officeDocument/2006/relationships/tags" Target="../tags/tag29.xml" /><Relationship Id="rId12" Type="http://schemas.openxmlformats.org/officeDocument/2006/relationships/image" Target="../media/image7.png" /><Relationship Id="rId13" Type="http://schemas.openxmlformats.org/officeDocument/2006/relationships/tags" Target="../tags/tag30.xml" /><Relationship Id="rId14" Type="http://schemas.openxmlformats.org/officeDocument/2006/relationships/tags" Target="../tags/tag31.xml" /><Relationship Id="rId15" Type="http://schemas.openxmlformats.org/officeDocument/2006/relationships/tags" Target="../tags/tag32.xml" /><Relationship Id="rId16" Type="http://schemas.openxmlformats.org/officeDocument/2006/relationships/tags" Target="../tags/tag33.xml" /><Relationship Id="rId17" Type="http://schemas.openxmlformats.org/officeDocument/2006/relationships/tags" Target="../tags/tag34.xml" /><Relationship Id="rId18" Type="http://schemas.openxmlformats.org/officeDocument/2006/relationships/tags" Target="../tags/tag35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1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.xml" /><Relationship Id="rId10" Type="http://schemas.openxmlformats.org/officeDocument/2006/relationships/tags" Target="../tags/tag42.xml" /><Relationship Id="rId11" Type="http://schemas.openxmlformats.org/officeDocument/2006/relationships/tags" Target="../tags/tag43.xml" /><Relationship Id="rId12" Type="http://schemas.openxmlformats.org/officeDocument/2006/relationships/tags" Target="../tags/tag44.xml" /><Relationship Id="rId13" Type="http://schemas.openxmlformats.org/officeDocument/2006/relationships/tags" Target="../tags/tag45.xml" /><Relationship Id="rId14" Type="http://schemas.openxmlformats.org/officeDocument/2006/relationships/tags" Target="../tags/tag46.xml" /><Relationship Id="rId15" Type="http://schemas.openxmlformats.org/officeDocument/2006/relationships/slideMaster" Target="../slideMasters/slideMaster2.xml" /><Relationship Id="rId2" Type="http://schemas.openxmlformats.org/officeDocument/2006/relationships/image" Target="../media/image7.png" /><Relationship Id="rId3" Type="http://schemas.openxmlformats.org/officeDocument/2006/relationships/tags" Target="../tags/tag37.xml" /><Relationship Id="rId4" Type="http://schemas.openxmlformats.org/officeDocument/2006/relationships/image" Target="../media/image8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image" Target="../media/image9.png" /><Relationship Id="rId8" Type="http://schemas.openxmlformats.org/officeDocument/2006/relationships/tags" Target="../tags/tag40.xml" /><Relationship Id="rId9" Type="http://schemas.openxmlformats.org/officeDocument/2006/relationships/tags" Target="../tags/tag41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10" Type="http://schemas.openxmlformats.org/officeDocument/2006/relationships/tags" Target="../tags/tag55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tags" Target="../tags/tag53.xml" /><Relationship Id="rId9" Type="http://schemas.openxmlformats.org/officeDocument/2006/relationships/tags" Target="../tags/tag5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10" Type="http://schemas.openxmlformats.org/officeDocument/2006/relationships/tags" Target="../tags/tag64.xml" /><Relationship Id="rId11" Type="http://schemas.openxmlformats.org/officeDocument/2006/relationships/tags" Target="../tags/tag65.xml" /><Relationship Id="rId12" Type="http://schemas.openxmlformats.org/officeDocument/2006/relationships/tags" Target="../tags/tag66.xml" /><Relationship Id="rId13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tags" Target="../tags/tag60.xml" /><Relationship Id="rId7" Type="http://schemas.openxmlformats.org/officeDocument/2006/relationships/tags" Target="../tags/tag61.xml" /><Relationship Id="rId8" Type="http://schemas.openxmlformats.org/officeDocument/2006/relationships/tags" Target="../tags/tag62.xml" /><Relationship Id="rId9" Type="http://schemas.openxmlformats.org/officeDocument/2006/relationships/tags" Target="../tags/tag6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image" Target="../media/image9.png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2" Type="http://schemas.openxmlformats.org/officeDocument/2006/relationships/tags" Target="../tags/tag74.xml" /><Relationship Id="rId3" Type="http://schemas.openxmlformats.org/officeDocument/2006/relationships/tags" Target="../tags/tag75.xml" /><Relationship Id="rId4" Type="http://schemas.openxmlformats.org/officeDocument/2006/relationships/tags" Target="../tags/tag76.xml" /><Relationship Id="rId5" Type="http://schemas.openxmlformats.org/officeDocument/2006/relationships/tags" Target="../tags/tag77.xml" /><Relationship Id="rId6" Type="http://schemas.openxmlformats.org/officeDocument/2006/relationships/tags" Target="../tags/tag78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9.xml" /><Relationship Id="rId2" Type="http://schemas.openxmlformats.org/officeDocument/2006/relationships/image" Target="../media/image9.png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Relationship Id="rId6" Type="http://schemas.openxmlformats.org/officeDocument/2006/relationships/tags" Target="../tags/tag89.xml" /><Relationship Id="rId7" Type="http://schemas.openxmlformats.org/officeDocument/2006/relationships/tags" Target="../tags/tag90.xml" /><Relationship Id="rId8" Type="http://schemas.openxmlformats.org/officeDocument/2006/relationships/tags" Target="../tags/tag91.xml" /><Relationship Id="rId9" Type="http://schemas.openxmlformats.org/officeDocument/2006/relationships/tags" Target="../tags/tag9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3.xml" /><Relationship Id="rId10" Type="http://schemas.openxmlformats.org/officeDocument/2006/relationships/tags" Target="../tags/tag99.xml" /><Relationship Id="rId11" Type="http://schemas.openxmlformats.org/officeDocument/2006/relationships/tags" Target="../tags/tag100.xml" /><Relationship Id="rId12" Type="http://schemas.openxmlformats.org/officeDocument/2006/relationships/tags" Target="../tags/tag101.xml" /><Relationship Id="rId13" Type="http://schemas.openxmlformats.org/officeDocument/2006/relationships/tags" Target="../tags/tag102.xml" /><Relationship Id="rId14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image" Target="../media/image2.png" /><Relationship Id="rId6" Type="http://schemas.openxmlformats.org/officeDocument/2006/relationships/tags" Target="../tags/tag96.xml" /><Relationship Id="rId7" Type="http://schemas.openxmlformats.org/officeDocument/2006/relationships/image" Target="../media/image3.png" /><Relationship Id="rId8" Type="http://schemas.openxmlformats.org/officeDocument/2006/relationships/tags" Target="../tags/tag97.xml" /><Relationship Id="rId9" Type="http://schemas.openxmlformats.org/officeDocument/2006/relationships/tags" Target="../tags/tag9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C60A44-061A-4206-A0F0-64A904E916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26FB58-0E6E-43BD-8ED4-BE4855DAE2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92DE09-FA4B-40CD-93A0-D7119C02A9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BD3864-B444-4E49-A977-40F7E404FD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98A10B-A919-4C5D-BF40-C132907115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5F36E8-2FAB-46D6-8873-F7229B7BC5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8FBC07-0993-4296-AFC0-BE81C8EDD0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20B3AA-7EB4-4DBE-88E6-C2C7CE1BA7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7B74E2-700D-4DC8-BB3F-B89301552C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2E98E3-15E4-4C02-B511-A21D56D05E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60D957-D669-4A50-A1F5-D4DD4A612C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noFill/>
              </a:ln>
              <a:solidFill>
                <a:srgbClr val="4799FF"/>
              </a:solidFill>
              <a:cs typeface="汉仪粗圆简" panose="02010600000101010101" charset="-122"/>
            </a:endParaRPr>
          </a:p>
        </p:txBody>
      </p:sp>
      <p:pic>
        <p:nvPicPr>
          <p:cNvPr id="2097155" name="图片 9" descr="花瓣元素白格子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alphaModFix amt="5000"/>
          </a:blip>
          <a:stretch>
            <a:fillRect/>
          </a:stretch>
        </p:blipFill>
        <p:spPr>
          <a:xfrm rot="5400000">
            <a:off x="2662555" y="-2661920"/>
            <a:ext cx="6867525" cy="12191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620" h="6426">
                <a:moveTo>
                  <a:pt x="0" y="0"/>
                </a:moveTo>
                <a:lnTo>
                  <a:pt x="3620" y="0"/>
                </a:lnTo>
                <a:lnTo>
                  <a:pt x="3620" y="6426"/>
                </a:lnTo>
                <a:lnTo>
                  <a:pt x="0" y="6426"/>
                </a:lnTo>
                <a:lnTo>
                  <a:pt x="0" y="0"/>
                </a:lnTo>
                <a:close/>
              </a:path>
            </a:pathLst>
          </a:custGeom>
          <a:noFill/>
        </p:spPr>
      </p:pic>
      <p:sp>
        <p:nvSpPr>
          <p:cNvPr id="1048672" name="任意多边形: 形状 14"/>
          <p:cNvSpPr/>
          <p:nvPr>
            <p:custDataLst>
              <p:tags r:id="rId4"/>
            </p:custDataLst>
          </p:nvPr>
        </p:nvSpPr>
        <p:spPr>
          <a:xfrm>
            <a:off x="7379336" y="2026284"/>
            <a:ext cx="4812664" cy="4824233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812664" h="4824233">
                <a:moveTo>
                  <a:pt x="4812664" y="4774197"/>
                </a:moveTo>
                <a:lnTo>
                  <a:pt x="4812664" y="4824233"/>
                </a:lnTo>
                <a:lnTo>
                  <a:pt x="4768382" y="4824233"/>
                </a:lnTo>
                <a:close/>
                <a:moveTo>
                  <a:pt x="3274582" y="0"/>
                </a:moveTo>
                <a:cubicBezTo>
                  <a:pt x="3726708" y="0"/>
                  <a:pt x="4157432" y="94102"/>
                  <a:pt x="4549197" y="264275"/>
                </a:cubicBezTo>
                <a:lnTo>
                  <a:pt x="4812664" y="394617"/>
                </a:lnTo>
                <a:lnTo>
                  <a:pt x="4812664" y="1951632"/>
                </a:lnTo>
                <a:lnTo>
                  <a:pt x="4734641" y="1863470"/>
                </a:lnTo>
                <a:cubicBezTo>
                  <a:pt x="4360980" y="1479728"/>
                  <a:pt x="3844771" y="1242379"/>
                  <a:pt x="3274582" y="1242379"/>
                </a:cubicBezTo>
                <a:cubicBezTo>
                  <a:pt x="2134205" y="1242379"/>
                  <a:pt x="1209746" y="2191775"/>
                  <a:pt x="1209746" y="3362914"/>
                </a:cubicBezTo>
                <a:cubicBezTo>
                  <a:pt x="1209746" y="3875288"/>
                  <a:pt x="1386693" y="4345218"/>
                  <a:pt x="1681254" y="4711771"/>
                </a:cubicBezTo>
                <a:lnTo>
                  <a:pt x="1780782" y="4824233"/>
                </a:lnTo>
                <a:lnTo>
                  <a:pt x="328782" y="4824233"/>
                </a:lnTo>
                <a:lnTo>
                  <a:pt x="257333" y="4671914"/>
                </a:lnTo>
                <a:cubicBezTo>
                  <a:pt x="91630" y="4269580"/>
                  <a:pt x="0" y="3827237"/>
                  <a:pt x="0" y="3362915"/>
                </a:cubicBezTo>
                <a:cubicBezTo>
                  <a:pt x="0" y="1505628"/>
                  <a:pt x="1466080" y="0"/>
                  <a:pt x="3274582" y="0"/>
                </a:cubicBezTo>
                <a:close/>
              </a:path>
            </a:pathLst>
          </a:custGeom>
          <a:solidFill>
            <a:schemeClr val="bg1">
              <a:lumMod val="100000"/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57" name="图片 28" descr="xiezuo20230505-10570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>
            <a:off x="7001510" y="1156970"/>
            <a:ext cx="4286885" cy="4338955"/>
          </a:xfrm>
          <a:prstGeom prst="rect">
            <a:avLst/>
          </a:prstGeom>
        </p:spPr>
      </p:pic>
      <p:pic>
        <p:nvPicPr>
          <p:cNvPr id="2097159" name="图片 33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lum contrast="6000"/>
          </a:blip>
          <a:stretch>
            <a:fillRect/>
          </a:stretch>
        </p:blipFill>
        <p:spPr>
          <a:xfrm>
            <a:off x="6305550" y="4939030"/>
            <a:ext cx="1906905" cy="1037590"/>
          </a:xfrm>
          <a:prstGeom prst="rect">
            <a:avLst/>
          </a:prstGeom>
        </p:spPr>
      </p:pic>
      <p:sp>
        <p:nvSpPr>
          <p:cNvPr id="1048674" name="署名"/>
          <p:cNvSpPr txBox="1">
            <a:spLocks noGrp="1"/>
          </p:cNvSpPr>
          <p:nvPr>
            <p:ph type="body" idx="3" hasCustomPrompt="1"/>
            <p:custDataLst>
              <p:tags r:id="rId9"/>
            </p:custDataLst>
          </p:nvPr>
        </p:nvSpPr>
        <p:spPr>
          <a:xfrm>
            <a:off x="998220" y="4077970"/>
            <a:ext cx="2264410" cy="61087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</p:spPr>
        <p:txBody>
          <a:bodyPr wrap="square" lIns="0" tIns="0" rIns="0" bIns="0" rtlCol="0" anchor="ctr" anchorCtr="1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n-ea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0"/>
            </p:custDataLst>
          </p:nvPr>
        </p:nvSpPr>
        <p:spPr>
          <a:xfrm>
            <a:off x="998218" y="1918970"/>
            <a:ext cx="5935343" cy="869950"/>
          </a:xfrm>
          <a:prstGeom prst="rect">
            <a:avLst/>
          </a:prstGeom>
          <a:noFill/>
        </p:spPr>
        <p:txBody>
          <a:bodyPr wrap="square" lIns="144000" tIns="7200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0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998217" y="2788920"/>
            <a:ext cx="5935344" cy="998855"/>
          </a:xfrm>
          <a:prstGeom prst="rect">
            <a:avLst/>
          </a:prstGeom>
          <a:noFill/>
        </p:spPr>
        <p:txBody>
          <a:bodyPr wrap="square" lIns="7200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江城圆体 700W" panose="020b0a00000000000000" charset="-122"/>
              </a:defRPr>
            </a:lvl1pPr>
          </a:lstStyle>
          <a:p>
            <a:pPr lv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矩形 10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noFill/>
              </a:ln>
              <a:solidFill>
                <a:srgbClr val="4799FF"/>
              </a:solidFill>
              <a:cs typeface="汉仪粗圆简" panose="02010600000101010101" charset="-122"/>
            </a:endParaRPr>
          </a:p>
        </p:txBody>
      </p:sp>
      <p:pic>
        <p:nvPicPr>
          <p:cNvPr id="2097161" name="图片 11" descr="花瓣元素白格子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alphaModFix amt="5000"/>
          </a:blip>
          <a:stretch>
            <a:fillRect/>
          </a:stretch>
        </p:blipFill>
        <p:spPr>
          <a:xfrm rot="5400000">
            <a:off x="2662555" y="-2661920"/>
            <a:ext cx="6867525" cy="12191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620" h="6426">
                <a:moveTo>
                  <a:pt x="0" y="0"/>
                </a:moveTo>
                <a:lnTo>
                  <a:pt x="3620" y="0"/>
                </a:lnTo>
                <a:lnTo>
                  <a:pt x="3620" y="6426"/>
                </a:lnTo>
                <a:lnTo>
                  <a:pt x="0" y="6426"/>
                </a:lnTo>
                <a:lnTo>
                  <a:pt x="0" y="0"/>
                </a:lnTo>
                <a:close/>
              </a:path>
            </a:pathLst>
          </a:custGeom>
          <a:noFill/>
        </p:spPr>
      </p:pic>
      <p:sp>
        <p:nvSpPr>
          <p:cNvPr id="1048688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1555423" y="599440"/>
            <a:ext cx="9093854" cy="88773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sz="5400" b="0" i="0" u="none" strike="noStrike" kern="1200" cap="none" spc="30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3" name="图片 34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lum contrast="6000"/>
          </a:blip>
          <a:stretch>
            <a:fillRect/>
          </a:stretch>
        </p:blipFill>
        <p:spPr>
          <a:xfrm>
            <a:off x="10578465" y="748030"/>
            <a:ext cx="1085850" cy="591185"/>
          </a:xfrm>
          <a:prstGeom prst="rect">
            <a:avLst/>
          </a:prstGeom>
        </p:spPr>
      </p:pic>
      <p:sp>
        <p:nvSpPr>
          <p:cNvPr id="1048690" name="PPT世界-5-1"/>
          <p:cNvSpPr/>
          <p:nvPr>
            <p:custDataLst>
              <p:tags r:id="rId7"/>
            </p:custDataLst>
          </p:nvPr>
        </p:nvSpPr>
        <p:spPr>
          <a:xfrm>
            <a:off x="852170" y="1969770"/>
            <a:ext cx="3956050" cy="3956050"/>
          </a:xfrm>
          <a:custGeom>
            <a:gdLst>
              <a:gd name="connsiteX0" fmla="*/ 2109044 w 4196396"/>
              <a:gd name="connsiteY0" fmla="*/ 1211 h 4196397"/>
              <a:gd name="connsiteX1" fmla="*/ 2137620 w 4196396"/>
              <a:gd name="connsiteY1" fmla="*/ 23854 h 4196397"/>
              <a:gd name="connsiteX2" fmla="*/ 2197717 w 4196396"/>
              <a:gd name="connsiteY2" fmla="*/ 127469 h 4196397"/>
              <a:gd name="connsiteX3" fmla="*/ 2300207 w 4196396"/>
              <a:gd name="connsiteY3" fmla="*/ 132645 h 4196397"/>
              <a:gd name="connsiteX4" fmla="*/ 4063754 w 4196396"/>
              <a:gd name="connsiteY4" fmla="*/ 1896188 h 4196397"/>
              <a:gd name="connsiteX5" fmla="*/ 4068929 w 4196396"/>
              <a:gd name="connsiteY5" fmla="*/ 1998682 h 4196397"/>
              <a:gd name="connsiteX6" fmla="*/ 4172542 w 4196396"/>
              <a:gd name="connsiteY6" fmla="*/ 2058778 h 4196397"/>
              <a:gd name="connsiteX7" fmla="*/ 4172542 w 4196396"/>
              <a:gd name="connsiteY7" fmla="*/ 2136600 h 4196397"/>
              <a:gd name="connsiteX8" fmla="*/ 4068982 w 4196396"/>
              <a:gd name="connsiteY8" fmla="*/ 2196665 h 4196397"/>
              <a:gd name="connsiteX9" fmla="*/ 4063754 w 4196396"/>
              <a:gd name="connsiteY9" fmla="*/ 2300206 h 4196397"/>
              <a:gd name="connsiteX10" fmla="*/ 2300207 w 4196396"/>
              <a:gd name="connsiteY10" fmla="*/ 4063750 h 4196397"/>
              <a:gd name="connsiteX11" fmla="*/ 2197718 w 4196396"/>
              <a:gd name="connsiteY11" fmla="*/ 4068925 h 4196397"/>
              <a:gd name="connsiteX12" fmla="*/ 2137619 w 4196396"/>
              <a:gd name="connsiteY12" fmla="*/ 4172543 h 4196397"/>
              <a:gd name="connsiteX13" fmla="*/ 2059796 w 4196396"/>
              <a:gd name="connsiteY13" fmla="*/ 4172544 h 4196397"/>
              <a:gd name="connsiteX14" fmla="*/ 1999729 w 4196396"/>
              <a:gd name="connsiteY14" fmla="*/ 4068978 h 4196397"/>
              <a:gd name="connsiteX15" fmla="*/ 1896188 w 4196396"/>
              <a:gd name="connsiteY15" fmla="*/ 4063750 h 4196397"/>
              <a:gd name="connsiteX16" fmla="*/ 132641 w 4196396"/>
              <a:gd name="connsiteY16" fmla="*/ 2300206 h 4196397"/>
              <a:gd name="connsiteX17" fmla="*/ 127412 w 4196396"/>
              <a:gd name="connsiteY17" fmla="*/ 2196665 h 4196397"/>
              <a:gd name="connsiteX18" fmla="*/ 23853 w 4196396"/>
              <a:gd name="connsiteY18" fmla="*/ 2136600 h 4196397"/>
              <a:gd name="connsiteX19" fmla="*/ 23853 w 4196396"/>
              <a:gd name="connsiteY19" fmla="*/ 2058777 h 4196397"/>
              <a:gd name="connsiteX20" fmla="*/ 127465 w 4196396"/>
              <a:gd name="connsiteY20" fmla="*/ 1998683 h 4196397"/>
              <a:gd name="connsiteX21" fmla="*/ 132641 w 4196396"/>
              <a:gd name="connsiteY21" fmla="*/ 1896188 h 4196397"/>
              <a:gd name="connsiteX22" fmla="*/ 1896188 w 4196396"/>
              <a:gd name="connsiteY22" fmla="*/ 132645 h 4196397"/>
              <a:gd name="connsiteX23" fmla="*/ 1999731 w 4196396"/>
              <a:gd name="connsiteY23" fmla="*/ 127416 h 4196397"/>
              <a:gd name="connsiteX24" fmla="*/ 2059797 w 4196396"/>
              <a:gd name="connsiteY24" fmla="*/ 23854 h 4196397"/>
              <a:gd name="connsiteX25" fmla="*/ 2109044 w 4196396"/>
              <a:gd name="connsiteY25" fmla="*/ 1211 h 41963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4196396" h="4196397">
                <a:moveTo>
                  <a:pt x="2109044" y="1211"/>
                </a:moveTo>
                <a:cubicBezTo>
                  <a:pt x="2118164" y="3727"/>
                  <a:pt x="2127892" y="10436"/>
                  <a:pt x="2137620" y="23854"/>
                </a:cubicBezTo>
                <a:lnTo>
                  <a:pt x="2197717" y="127469"/>
                </a:lnTo>
                <a:lnTo>
                  <a:pt x="2300207" y="132645"/>
                </a:lnTo>
                <a:cubicBezTo>
                  <a:pt x="3230075" y="227078"/>
                  <a:pt x="3969320" y="966322"/>
                  <a:pt x="4063754" y="1896188"/>
                </a:cubicBezTo>
                <a:lnTo>
                  <a:pt x="4068929" y="1998682"/>
                </a:lnTo>
                <a:lnTo>
                  <a:pt x="4172542" y="2058778"/>
                </a:lnTo>
                <a:cubicBezTo>
                  <a:pt x="4226214" y="2097689"/>
                  <a:pt x="4172542" y="2136600"/>
                  <a:pt x="4172542" y="2136600"/>
                </a:cubicBezTo>
                <a:lnTo>
                  <a:pt x="4068982" y="2196665"/>
                </a:lnTo>
                <a:lnTo>
                  <a:pt x="4063754" y="2300206"/>
                </a:lnTo>
                <a:cubicBezTo>
                  <a:pt x="3969320" y="3230073"/>
                  <a:pt x="3230075" y="3969317"/>
                  <a:pt x="2300207" y="4063750"/>
                </a:cubicBezTo>
                <a:lnTo>
                  <a:pt x="2197718" y="4068925"/>
                </a:lnTo>
                <a:lnTo>
                  <a:pt x="2137619" y="4172543"/>
                </a:lnTo>
                <a:cubicBezTo>
                  <a:pt x="2098708" y="4226215"/>
                  <a:pt x="2059796" y="4172544"/>
                  <a:pt x="2059796" y="4172544"/>
                </a:cubicBezTo>
                <a:lnTo>
                  <a:pt x="1999729" y="4068978"/>
                </a:lnTo>
                <a:lnTo>
                  <a:pt x="1896188" y="4063750"/>
                </a:lnTo>
                <a:cubicBezTo>
                  <a:pt x="966320" y="3969317"/>
                  <a:pt x="227074" y="3230073"/>
                  <a:pt x="132641" y="2300206"/>
                </a:cubicBezTo>
                <a:lnTo>
                  <a:pt x="127412" y="2196665"/>
                </a:lnTo>
                <a:lnTo>
                  <a:pt x="23853" y="2136600"/>
                </a:lnTo>
                <a:cubicBezTo>
                  <a:pt x="23853" y="2136600"/>
                  <a:pt x="-29818" y="2097688"/>
                  <a:pt x="23853" y="2058777"/>
                </a:cubicBezTo>
                <a:lnTo>
                  <a:pt x="127465" y="1998683"/>
                </a:lnTo>
                <a:lnTo>
                  <a:pt x="132641" y="1896188"/>
                </a:lnTo>
                <a:cubicBezTo>
                  <a:pt x="227074" y="966322"/>
                  <a:pt x="966320" y="227078"/>
                  <a:pt x="1896188" y="132645"/>
                </a:cubicBezTo>
                <a:lnTo>
                  <a:pt x="1999731" y="127416"/>
                </a:lnTo>
                <a:lnTo>
                  <a:pt x="2059797" y="23854"/>
                </a:lnTo>
                <a:cubicBezTo>
                  <a:pt x="2059797" y="23854"/>
                  <a:pt x="2081685" y="-6336"/>
                  <a:pt x="2109044" y="121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sz="4800" b="0" i="0" u="none" strike="noStrike" kern="1200" cap="none" spc="0" normalizeH="0" baseline="0" noProof="0">
              <a:ln w="6350">
                <a:noFill/>
              </a:ln>
              <a:solidFill>
                <a:srgbClr val="FFFFFF"/>
              </a:solidFill>
              <a:effectLst>
                <a:glow rad="63500">
                  <a:srgbClr val="FFFFFF">
                    <a:alpha val="5000"/>
                  </a:srgbClr>
                </a:glow>
                <a:outerShdw blurRad="279400" dist="203200" dir="8160000" algn="t" rotWithShape="0">
                  <a:prstClr val="black">
                    <a:alpha val="20000"/>
                  </a:prstClr>
                </a:outerShdw>
              </a:effectLst>
              <a:uLnTx/>
              <a:uFillTx/>
              <a:latin typeface="汉仪粗圆简"/>
              <a:ea typeface="汉仪粗圆简"/>
              <a:cs typeface="汉仪粗圆简" panose="02010600000101010101" charset="-122"/>
              <a:sym typeface="+mn-lt"/>
            </a:endParaRPr>
          </a:p>
        </p:txBody>
      </p:sp>
      <p:pic>
        <p:nvPicPr>
          <p:cNvPr id="2097165" name="图片 5" descr="A1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1209675" y="1985645"/>
            <a:ext cx="3362960" cy="3829050"/>
          </a:xfrm>
          <a:prstGeom prst="rect">
            <a:avLst/>
          </a:prstGeom>
        </p:spPr>
      </p:pic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grpSp>
        <p:nvGrpSpPr>
          <p:cNvPr id="39" name="组合 2"/>
          <p:cNvGrpSpPr/>
          <p:nvPr userDrawn="1">
            <p:custDataLst>
              <p:tags r:id="rId1"/>
            </p:custDataLst>
          </p:nvPr>
        </p:nvGrpSpPr>
        <p:grpSpPr>
          <a:xfrm>
            <a:off x="0" y="0"/>
            <a:ext cx="12192000" cy="6867525"/>
            <a:chOff x="0" y="-9525"/>
            <a:chExt cx="12192000" cy="6867525"/>
          </a:xfrm>
        </p:grpSpPr>
        <p:sp>
          <p:nvSpPr>
            <p:cNvPr id="1048698" name="矩形 10"/>
            <p:cNvSpPr/>
            <p:nvPr userDrawn="1">
              <p:custDataLst>
                <p:tags r:id="rId2"/>
              </p:custDataLst>
            </p:nvPr>
          </p:nvSpPr>
          <p:spPr>
            <a:xfrm>
              <a:off x="0" y="-9525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n>
                  <a:noFill/>
                </a:ln>
                <a:solidFill>
                  <a:srgbClr val="4799FF"/>
                </a:solidFill>
                <a:cs typeface="汉仪粗圆简" panose="02010600000101010101" charset="-122"/>
              </a:endParaRPr>
            </a:p>
          </p:txBody>
        </p:sp>
        <p:pic>
          <p:nvPicPr>
            <p:cNvPr id="2097167" name="图片 11" descr="花瓣元素白格子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>
              <a:alphaModFix amt="5000"/>
            </a:blip>
            <a:stretch>
              <a:fillRect/>
            </a:stretch>
          </p:blipFill>
          <p:spPr>
            <a:xfrm rot="5400000">
              <a:off x="2662238" y="-2671445"/>
              <a:ext cx="6867525" cy="12191365"/>
            </a:xfrm>
            <a:custGeom>
              <a:cxnLst>
                <a:cxn ang="3">
                  <a:pos x="hc" y="t"/>
                </a:cxn>
                <a:cxn ang="cd2">
                  <a:pos x="l" y="vc"/>
                </a:cxn>
                <a:cxn ang="cd4">
                  <a:pos x="hc" y="b"/>
                </a:cxn>
                <a:cxn ang="0">
                  <a:pos x="r" y="vc"/>
                </a:cxn>
              </a:cxnLst>
              <a:rect l="l" t="t" r="r" b="b"/>
              <a:pathLst>
                <a:path w="3620" h="6426">
                  <a:moveTo>
                    <a:pt x="0" y="0"/>
                  </a:moveTo>
                  <a:lnTo>
                    <a:pt x="3620" y="0"/>
                  </a:lnTo>
                  <a:lnTo>
                    <a:pt x="3620" y="6426"/>
                  </a:lnTo>
                  <a:lnTo>
                    <a:pt x="0" y="6426"/>
                  </a:lnTo>
                  <a:lnTo>
                    <a:pt x="0" y="0"/>
                  </a:lnTo>
                  <a:close/>
                </a:path>
              </a:pathLst>
            </a:custGeom>
            <a:noFill/>
          </p:spPr>
        </p:pic>
      </p:grpSp>
      <p:sp>
        <p:nvSpPr>
          <p:cNvPr id="1048700" name="圆角矩形 32"/>
          <p:cNvSpPr/>
          <p:nvPr>
            <p:custDataLst>
              <p:tags r:id="rId5"/>
            </p:custDataLst>
          </p:nvPr>
        </p:nvSpPr>
        <p:spPr>
          <a:xfrm>
            <a:off x="5719445" y="3941445"/>
            <a:ext cx="5658485" cy="15240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rgbClr val="FE7962"/>
              </a:solidFill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sp>
        <p:nvSpPr>
          <p:cNvPr id="1048702" name="任意多边形: 形状 12"/>
          <p:cNvSpPr/>
          <p:nvPr>
            <p:custDataLst>
              <p:tags r:id="rId6"/>
            </p:custDataLst>
          </p:nvPr>
        </p:nvSpPr>
        <p:spPr>
          <a:xfrm>
            <a:off x="0" y="-9525"/>
            <a:ext cx="3809240" cy="3592195"/>
          </a:xfrm>
          <a:custGeom>
            <a:gdLst>
              <a:gd name="connsiteX0" fmla="*/ 2613398 w 3809240"/>
              <a:gd name="connsiteY0" fmla="*/ 0 h 3592195"/>
              <a:gd name="connsiteX1" fmla="*/ 3689993 w 3809240"/>
              <a:gd name="connsiteY1" fmla="*/ 0 h 3592195"/>
              <a:gd name="connsiteX2" fmla="*/ 3754327 w 3809240"/>
              <a:gd name="connsiteY2" fmla="*/ 256953 h 3592195"/>
              <a:gd name="connsiteX3" fmla="*/ 3809240 w 3809240"/>
              <a:gd name="connsiteY3" fmla="*/ 816378 h 3592195"/>
              <a:gd name="connsiteX4" fmla="*/ 1106335 w 3809240"/>
              <a:gd name="connsiteY4" fmla="*/ 3592195 h 3592195"/>
              <a:gd name="connsiteX5" fmla="*/ 54242 w 3809240"/>
              <a:gd name="connsiteY5" fmla="*/ 3374058 h 3592195"/>
              <a:gd name="connsiteX6" fmla="*/ 0 w 3809240"/>
              <a:gd name="connsiteY6" fmla="*/ 3347223 h 3592195"/>
              <a:gd name="connsiteX7" fmla="*/ 0 w 3809240"/>
              <a:gd name="connsiteY7" fmla="*/ 2146292 h 3592195"/>
              <a:gd name="connsiteX8" fmla="*/ 22206 w 3809240"/>
              <a:gd name="connsiteY8" fmla="*/ 2167018 h 3592195"/>
              <a:gd name="connsiteX9" fmla="*/ 1106335 w 3809240"/>
              <a:gd name="connsiteY9" fmla="*/ 2566709 h 3592195"/>
              <a:gd name="connsiteX10" fmla="*/ 2810692 w 3809240"/>
              <a:gd name="connsiteY10" fmla="*/ 816377 h 3592195"/>
              <a:gd name="connsiteX11" fmla="*/ 2676755 w 3809240"/>
              <a:gd name="connsiteY11" fmla="*/ 135069 h 35921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09240" h="3592195">
                <a:moveTo>
                  <a:pt x="2613398" y="0"/>
                </a:moveTo>
                <a:lnTo>
                  <a:pt x="3689993" y="0"/>
                </a:lnTo>
                <a:lnTo>
                  <a:pt x="3754327" y="256953"/>
                </a:lnTo>
                <a:cubicBezTo>
                  <a:pt x="3790332" y="437652"/>
                  <a:pt x="3809240" y="624747"/>
                  <a:pt x="3809240" y="816378"/>
                </a:cubicBezTo>
                <a:cubicBezTo>
                  <a:pt x="3809240" y="2349420"/>
                  <a:pt x="2599108" y="3592195"/>
                  <a:pt x="1106335" y="3592195"/>
                </a:cubicBezTo>
                <a:cubicBezTo>
                  <a:pt x="733142" y="3592195"/>
                  <a:pt x="377613" y="3514522"/>
                  <a:pt x="54242" y="3374058"/>
                </a:cubicBezTo>
                <a:lnTo>
                  <a:pt x="0" y="3347223"/>
                </a:lnTo>
                <a:lnTo>
                  <a:pt x="0" y="2146292"/>
                </a:lnTo>
                <a:lnTo>
                  <a:pt x="22206" y="2167018"/>
                </a:lnTo>
                <a:cubicBezTo>
                  <a:pt x="316819" y="2416713"/>
                  <a:pt x="694521" y="2566709"/>
                  <a:pt x="1106335" y="2566709"/>
                </a:cubicBezTo>
                <a:cubicBezTo>
                  <a:pt x="2047625" y="2566709"/>
                  <a:pt x="2810692" y="1783058"/>
                  <a:pt x="2810692" y="816377"/>
                </a:cubicBezTo>
                <a:cubicBezTo>
                  <a:pt x="2810692" y="574706"/>
                  <a:pt x="2763000" y="344475"/>
                  <a:pt x="2676755" y="135069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sp>
        <p:nvSpPr>
          <p:cNvPr id="1048704" name="椭圆 20"/>
          <p:cNvSpPr/>
          <p:nvPr>
            <p:custDataLst>
              <p:tags r:id="rId7"/>
            </p:custDataLst>
          </p:nvPr>
        </p:nvSpPr>
        <p:spPr>
          <a:xfrm>
            <a:off x="10553700" y="4890135"/>
            <a:ext cx="140970" cy="14097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sp>
        <p:nvSpPr>
          <p:cNvPr id="1048706" name="椭圆 21"/>
          <p:cNvSpPr/>
          <p:nvPr>
            <p:custDataLst>
              <p:tags r:id="rId8"/>
            </p:custDataLst>
          </p:nvPr>
        </p:nvSpPr>
        <p:spPr>
          <a:xfrm>
            <a:off x="10802620" y="4890135"/>
            <a:ext cx="140970" cy="14097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sp>
        <p:nvSpPr>
          <p:cNvPr id="1048708" name="椭圆 8"/>
          <p:cNvSpPr/>
          <p:nvPr>
            <p:custDataLst>
              <p:tags r:id="rId9"/>
            </p:custDataLst>
          </p:nvPr>
        </p:nvSpPr>
        <p:spPr>
          <a:xfrm>
            <a:off x="11051540" y="4890135"/>
            <a:ext cx="140970" cy="14097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pic>
        <p:nvPicPr>
          <p:cNvPr id="2097169" name="图片 33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>
            <a:lum contrast="12000"/>
          </a:blip>
          <a:stretch>
            <a:fillRect/>
          </a:stretch>
        </p:blipFill>
        <p:spPr>
          <a:xfrm>
            <a:off x="968375" y="4810760"/>
            <a:ext cx="1236345" cy="673100"/>
          </a:xfrm>
          <a:prstGeom prst="rect">
            <a:avLst/>
          </a:prstGeom>
        </p:spPr>
      </p:pic>
      <p:pic>
        <p:nvPicPr>
          <p:cNvPr id="2097171" name="图片 15" descr="05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1310640" y="945515"/>
            <a:ext cx="4047490" cy="5276215"/>
          </a:xfrm>
          <a:prstGeom prst="rect">
            <a:avLst/>
          </a:prstGeom>
        </p:spPr>
      </p:pic>
      <p:sp>
        <p:nvSpPr>
          <p:cNvPr id="1048710" name="节编号"/>
          <p:cNvSpPr txBox="1">
            <a:spLocks noGrp="1"/>
          </p:cNvSpPr>
          <p:nvPr>
            <p:ph type="body" idx="2" hasCustomPrompt="1"/>
            <p:custDataLst>
              <p:tags r:id="rId14"/>
            </p:custDataLst>
          </p:nvPr>
        </p:nvSpPr>
        <p:spPr>
          <a:xfrm>
            <a:off x="5358130" y="2305366"/>
            <a:ext cx="6038478" cy="768351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300" normalizeH="0" baseline="0" noProof="1">
                <a:ln>
                  <a:solidFill>
                    <a:schemeClr val="bg1"/>
                  </a:solidFill>
                </a:ln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 algn="r"/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12" name="标题"/>
          <p:cNvSpPr txBox="1">
            <a:spLocks noGrp="1"/>
          </p:cNvSpPr>
          <p:nvPr>
            <p:ph type="title" idx="1" hasCustomPrompt="1"/>
            <p:custDataLst>
              <p:tags r:id="rId15"/>
            </p:custDataLst>
          </p:nvPr>
        </p:nvSpPr>
        <p:spPr>
          <a:xfrm>
            <a:off x="5358130" y="3256280"/>
            <a:ext cx="6038478" cy="768350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30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任意多边形: 形状 7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73" name="图片 12" descr="05" hidden="1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20000"/>
          </a:blip>
          <a:stretch>
            <a:fillRect/>
          </a:stretch>
        </p:blipFill>
        <p:spPr>
          <a:xfrm flipH="1">
            <a:off x="8723086" y="2423904"/>
            <a:ext cx="3279859" cy="4275548"/>
          </a:xfrm>
          <a:prstGeom prst="rect">
            <a:avLst/>
          </a:prstGeom>
        </p:spPr>
      </p:pic>
      <p:pic>
        <p:nvPicPr>
          <p:cNvPr id="2097175" name="图片 11" hidden="1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lum contrast="12000"/>
          </a:blip>
          <a:stretch>
            <a:fillRect/>
          </a:stretch>
        </p:blipFill>
        <p:spPr>
          <a:xfrm flipH="1">
            <a:off x="0" y="0"/>
            <a:ext cx="796290" cy="950595"/>
          </a:xfrm>
          <a:prstGeom prst="rect">
            <a:avLst/>
          </a:prstGeom>
        </p:spPr>
      </p:pic>
      <p:sp>
        <p:nvSpPr>
          <p:cNvPr id="1048722" name="圆角矩形 24"/>
          <p:cNvSpPr/>
          <p:nvPr>
            <p:custDataLst>
              <p:tags r:id="rId6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pic>
        <p:nvPicPr>
          <p:cNvPr id="2097177" name="图片 9" descr="VCG41N1446807744" hidden="1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alphaModFix amt="13000"/>
            <a:lum contrast="18000"/>
          </a:blip>
          <a:stretch>
            <a:fillRect/>
          </a:stretch>
        </p:blipFill>
        <p:spPr>
          <a:xfrm flipH="1">
            <a:off x="8268970" y="78994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24" name="正文"/>
          <p:cNvSpPr txBox="1">
            <a:spLocks noGrp="1"/>
          </p:cNvSpPr>
          <p:nvPr>
            <p:ph idx="3"/>
            <p:custDataLst>
              <p:tags r:id="rId9"/>
            </p:custDataLst>
          </p:nvPr>
        </p:nvSpPr>
        <p:spPr>
          <a:xfrm>
            <a:off x="654755" y="156279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2"/>
            <p:custDataLst>
              <p:tags r:id="rId10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9" name="图片 6" descr="VCG41N1446807744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7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: 形状 8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81" name="图片 11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36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83" name="图片 15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52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6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7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正文"/>
          <p:cNvSpPr txBox="1">
            <a:spLocks noGrp="1"/>
          </p:cNvSpPr>
          <p:nvPr>
            <p:ph idx="2"/>
            <p:custDataLst>
              <p:tags r:id="rId8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9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85" name="图片 6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72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87" name="图片 7" descr="VCG41N144680774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82" name="任意多边形: 形状 1"/>
          <p:cNvSpPr/>
          <p:nvPr>
            <p:custDataLst>
              <p:tags r:id="rId3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sp>
        <p:nvSpPr>
          <p:cNvPr id="1048784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89" name="图片 7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92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91" name="图片 7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802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sp>
        <p:nvSpPr>
          <p:cNvPr id="104880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6" name="副标题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noFill/>
              </a:ln>
              <a:solidFill>
                <a:srgbClr val="4799FF"/>
              </a:solidFill>
              <a:cs typeface="汉仪粗圆简" panose="02010600000101010101" charset="-122"/>
            </a:endParaRPr>
          </a:p>
        </p:txBody>
      </p:sp>
      <p:pic>
        <p:nvPicPr>
          <p:cNvPr id="2097193" name="图片 11" descr="花瓣元素白格子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alphaModFix amt="5000"/>
          </a:blip>
          <a:stretch>
            <a:fillRect/>
          </a:stretch>
        </p:blipFill>
        <p:spPr>
          <a:xfrm rot="5400000">
            <a:off x="2662555" y="-2661920"/>
            <a:ext cx="6867525" cy="12191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620" h="6426">
                <a:moveTo>
                  <a:pt x="0" y="0"/>
                </a:moveTo>
                <a:lnTo>
                  <a:pt x="3620" y="0"/>
                </a:lnTo>
                <a:lnTo>
                  <a:pt x="3620" y="6426"/>
                </a:lnTo>
                <a:lnTo>
                  <a:pt x="0" y="6426"/>
                </a:lnTo>
                <a:lnTo>
                  <a:pt x="0" y="0"/>
                </a:lnTo>
                <a:close/>
              </a:path>
            </a:pathLst>
          </a:custGeom>
          <a:noFill/>
        </p:spPr>
      </p:pic>
      <p:sp>
        <p:nvSpPr>
          <p:cNvPr id="1048816" name="任意多边形: 形状 10"/>
          <p:cNvSpPr/>
          <p:nvPr>
            <p:custDataLst>
              <p:tags r:id="rId4"/>
            </p:custDataLst>
          </p:nvPr>
        </p:nvSpPr>
        <p:spPr>
          <a:xfrm>
            <a:off x="0" y="2064478"/>
            <a:ext cx="4848860" cy="4793522"/>
          </a:xfrm>
          <a:custGeom>
            <a:gdLst>
              <a:gd name="connsiteX0" fmla="*/ 1507547 w 4848860"/>
              <a:gd name="connsiteY0" fmla="*/ 0 h 4793522"/>
              <a:gd name="connsiteX1" fmla="*/ 4848860 w 4848860"/>
              <a:gd name="connsiteY1" fmla="*/ 3431447 h 4793522"/>
              <a:gd name="connsiteX2" fmla="*/ 4586283 w 4848860"/>
              <a:gd name="connsiteY2" fmla="*/ 4767121 h 4793522"/>
              <a:gd name="connsiteX3" fmla="*/ 4573899 w 4848860"/>
              <a:gd name="connsiteY3" fmla="*/ 4793522 h 4793522"/>
              <a:gd name="connsiteX4" fmla="*/ 3143734 w 4848860"/>
              <a:gd name="connsiteY4" fmla="*/ 4793522 h 4793522"/>
              <a:gd name="connsiteX5" fmla="*/ 3254633 w 4848860"/>
              <a:gd name="connsiteY5" fmla="*/ 4641218 h 4793522"/>
              <a:gd name="connsiteX6" fmla="*/ 3614461 w 4848860"/>
              <a:gd name="connsiteY6" fmla="*/ 3431446 h 4793522"/>
              <a:gd name="connsiteX7" fmla="*/ 1507547 w 4848860"/>
              <a:gd name="connsiteY7" fmla="*/ 1267697 h 4793522"/>
              <a:gd name="connsiteX8" fmla="*/ 17733 w 4848860"/>
              <a:gd name="connsiteY8" fmla="*/ 1901444 h 4793522"/>
              <a:gd name="connsiteX9" fmla="*/ 0 w 4848860"/>
              <a:gd name="connsiteY9" fmla="*/ 1921482 h 4793522"/>
              <a:gd name="connsiteX10" fmla="*/ 0 w 4848860"/>
              <a:gd name="connsiteY10" fmla="*/ 372046 h 4793522"/>
              <a:gd name="connsiteX11" fmla="*/ 206957 w 4848860"/>
              <a:gd name="connsiteY11" fmla="*/ 269660 h 4793522"/>
              <a:gd name="connsiteX12" fmla="*/ 1507547 w 4848860"/>
              <a:gd name="connsiteY12" fmla="*/ 0 h 47935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848860" h="4793522">
                <a:moveTo>
                  <a:pt x="1507547" y="0"/>
                </a:moveTo>
                <a:cubicBezTo>
                  <a:pt x="3352904" y="0"/>
                  <a:pt x="4848860" y="1536311"/>
                  <a:pt x="4848860" y="3431447"/>
                </a:cubicBezTo>
                <a:cubicBezTo>
                  <a:pt x="4848860" y="3905231"/>
                  <a:pt x="4755363" y="4356588"/>
                  <a:pt x="4586283" y="4767121"/>
                </a:cubicBezTo>
                <a:lnTo>
                  <a:pt x="4573899" y="4793522"/>
                </a:lnTo>
                <a:lnTo>
                  <a:pt x="3143734" y="4793522"/>
                </a:lnTo>
                <a:lnTo>
                  <a:pt x="3254633" y="4641218"/>
                </a:lnTo>
                <a:cubicBezTo>
                  <a:pt x="3481810" y="4295882"/>
                  <a:pt x="3614461" y="3879573"/>
                  <a:pt x="3614461" y="3431446"/>
                </a:cubicBezTo>
                <a:cubicBezTo>
                  <a:pt x="3614461" y="2236440"/>
                  <a:pt x="2671163" y="1267697"/>
                  <a:pt x="1507547" y="1267697"/>
                </a:cubicBezTo>
                <a:cubicBezTo>
                  <a:pt x="925739" y="1267697"/>
                  <a:pt x="399010" y="1509883"/>
                  <a:pt x="17733" y="1901444"/>
                </a:cubicBezTo>
                <a:lnTo>
                  <a:pt x="0" y="1921482"/>
                </a:lnTo>
                <a:lnTo>
                  <a:pt x="0" y="372046"/>
                </a:lnTo>
                <a:lnTo>
                  <a:pt x="206957" y="269660"/>
                </a:lnTo>
                <a:cubicBezTo>
                  <a:pt x="606706" y="96020"/>
                  <a:pt x="1046208" y="0"/>
                  <a:pt x="1507547" y="0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95" name="图片 28" descr="xiezuo20230505-10570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895350" y="1156970"/>
            <a:ext cx="4286885" cy="4338955"/>
          </a:xfrm>
          <a:prstGeom prst="rect">
            <a:avLst/>
          </a:prstGeom>
        </p:spPr>
      </p:pic>
      <p:pic>
        <p:nvPicPr>
          <p:cNvPr id="2097197" name="图片 33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lum contrast="6000"/>
          </a:blip>
          <a:stretch>
            <a:fillRect/>
          </a:stretch>
        </p:blipFill>
        <p:spPr>
          <a:xfrm flipH="1">
            <a:off x="3971290" y="4939030"/>
            <a:ext cx="1906905" cy="1037590"/>
          </a:xfrm>
          <a:prstGeom prst="rect">
            <a:avLst/>
          </a:prstGeom>
        </p:spPr>
      </p:pic>
      <p:sp>
        <p:nvSpPr>
          <p:cNvPr id="1048818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5552440" y="1620520"/>
            <a:ext cx="5935345" cy="2289175"/>
          </a:xfrm>
          <a:prstGeom prst="rect">
            <a:avLst/>
          </a:prstGeom>
          <a:noFill/>
        </p:spPr>
        <p:txBody>
          <a:bodyPr wrap="square" lIns="7200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72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 algn="r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0" name="署名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9223375" y="4155440"/>
            <a:ext cx="2264410" cy="61087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</p:spPr>
        <p:txBody>
          <a:bodyPr wrap="square" lIns="0" tIns="0" rIns="0" bIns="0" rtlCol="0" anchor="ctr" anchorCtr="1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03.xml" /><Relationship Id="rId13" Type="http://schemas.openxmlformats.org/officeDocument/2006/relationships/image" Target="../media/image9.png" /><Relationship Id="rId14" Type="http://schemas.openxmlformats.org/officeDocument/2006/relationships/tags" Target="../tags/tag104.xml" /><Relationship Id="rId15" Type="http://schemas.openxmlformats.org/officeDocument/2006/relationships/tags" Target="../tags/tag105.xml" /><Relationship Id="rId16" Type="http://schemas.openxmlformats.org/officeDocument/2006/relationships/tags" Target="../tags/tag106.xml" /><Relationship Id="rId17" Type="http://schemas.openxmlformats.org/officeDocument/2006/relationships/tags" Target="../tags/tag107.xml" /><Relationship Id="rId18" Type="http://schemas.openxmlformats.org/officeDocument/2006/relationships/tags" Target="../tags/tag108.xml" /><Relationship Id="rId19" Type="http://schemas.openxmlformats.org/officeDocument/2006/relationships/tags" Target="../tags/tag10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10.xml" /><Relationship Id="rId21" Type="http://schemas.openxmlformats.org/officeDocument/2006/relationships/tags" Target="../tags/tag111.xml" /><Relationship Id="rId22" Type="http://schemas.openxmlformats.org/officeDocument/2006/relationships/tags" Target="../tags/tag112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1"/>
          <p:cNvSpPr/>
          <p:nvPr>
            <p:custDataLst>
              <p:tags r:id="rId12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pic>
        <p:nvPicPr>
          <p:cNvPr id="2097153" name="图片 6" descr="VCG41N1446807744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656" name="圆角矩形 24"/>
          <p:cNvSpPr/>
          <p:nvPr>
            <p:custDataLst>
              <p:tags r:id="rId15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粗圆简"/>
                <a:ea typeface="汉仪粗圆简"/>
                <a:cs typeface="汉仪粗圆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粗圆简"/>
                <a:ea typeface="汉仪粗圆简"/>
                <a:cs typeface="汉仪粗圆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2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粗圆简"/>
                <a:ea typeface="汉仪粗圆简"/>
                <a:cs typeface="汉仪粗圆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文本占位符 1"/>
          <p:cNvSpPr>
            <a:spLocks noGrp="1"/>
          </p:cNvSpPr>
          <p:nvPr>
            <p:ph type="body" idx="21"/>
            <p:custDataLst>
              <p:tags r:id="rId19"/>
            </p:custDataLst>
          </p:nvPr>
        </p:nvSpPr>
        <p:spPr>
          <a:xfrm>
            <a:off x="654415" y="1461796"/>
            <a:ext cx="10699385" cy="471516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标题占位符 2"/>
          <p:cNvSpPr>
            <a:spLocks noGrp="1"/>
          </p:cNvSpPr>
          <p:nvPr>
            <p:ph type="title"/>
            <p:custDataLst>
              <p:tags r:id="rId20"/>
            </p:custDataLst>
          </p:nvPr>
        </p:nvSpPr>
        <p:spPr>
          <a:xfrm>
            <a:off x="654415" y="365126"/>
            <a:ext cx="10699385" cy="959822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2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099" r:id="rId2"/>
    <p:sldLayoutId id="2147484100" r:id="rId3"/>
    <p:sldLayoutId id="2147484101" r:id="rId4"/>
    <p:sldLayoutId id="2147484102" r:id="rId5"/>
    <p:sldLayoutId id="2147484103" r:id="rId6"/>
    <p:sldLayoutId id="2147484104" r:id="rId7"/>
    <p:sldLayoutId id="2147484105" r:id="rId8"/>
    <p:sldLayoutId id="2147484106" r:id="rId9"/>
    <p:sldLayoutId id="2147484107" r:id="rId10"/>
    <p:sldLayoutId id="2147484108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j-ea"/>
          <a:ea typeface="+mj-ea"/>
          <a:cs typeface="汉仪粗圆简" panose="02010600000101010101" charset="-122"/>
          <a:sym typeface="汉仪粗圆简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汉仪粗圆简" panose="02010600000101010101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0000101010101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0000101010101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0000101010101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000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13.xml" /><Relationship Id="rId4" Type="http://schemas.openxmlformats.org/officeDocument/2006/relationships/tags" Target="../tags/tag114.xml" /><Relationship Id="rId5" Type="http://schemas.openxmlformats.org/officeDocument/2006/relationships/tags" Target="../tags/tag115.xml" /><Relationship Id="rId6" Type="http://schemas.openxmlformats.org/officeDocument/2006/relationships/tags" Target="../tags/tag11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14" Type="http://schemas.openxmlformats.org/officeDocument/2006/relationships/tags" Target="../tags/tag161.xml" /><Relationship Id="rId15" Type="http://schemas.openxmlformats.org/officeDocument/2006/relationships/tags" Target="../tags/tag162.xml" /><Relationship Id="rId16" Type="http://schemas.openxmlformats.org/officeDocument/2006/relationships/tags" Target="../tags/tag163.xml" /><Relationship Id="rId17" Type="http://schemas.openxmlformats.org/officeDocument/2006/relationships/tags" Target="../tags/tag164.xml" /><Relationship Id="rId18" Type="http://schemas.openxmlformats.org/officeDocument/2006/relationships/tags" Target="../tags/tag165.xml" /><Relationship Id="rId19" Type="http://schemas.openxmlformats.org/officeDocument/2006/relationships/tags" Target="../tags/tag166.xml" /><Relationship Id="rId2" Type="http://schemas.openxmlformats.org/officeDocument/2006/relationships/tags" Target="../tags/tag149.xml" /><Relationship Id="rId20" Type="http://schemas.openxmlformats.org/officeDocument/2006/relationships/tags" Target="../tags/tag167.xml" /><Relationship Id="rId21" Type="http://schemas.openxmlformats.org/officeDocument/2006/relationships/tags" Target="../tags/tag168.xml" /><Relationship Id="rId22" Type="http://schemas.openxmlformats.org/officeDocument/2006/relationships/tags" Target="../tags/tag169.xml" /><Relationship Id="rId23" Type="http://schemas.openxmlformats.org/officeDocument/2006/relationships/tags" Target="../tags/tag170.xml" /><Relationship Id="rId24" Type="http://schemas.openxmlformats.org/officeDocument/2006/relationships/tags" Target="../tags/tag171.xml" /><Relationship Id="rId25" Type="http://schemas.openxmlformats.org/officeDocument/2006/relationships/tags" Target="../tags/tag172.xml" /><Relationship Id="rId26" Type="http://schemas.openxmlformats.org/officeDocument/2006/relationships/tags" Target="../tags/tag173.xml" /><Relationship Id="rId27" Type="http://schemas.openxmlformats.org/officeDocument/2006/relationships/tags" Target="../tags/tag174.xml" /><Relationship Id="rId28" Type="http://schemas.openxmlformats.org/officeDocument/2006/relationships/tags" Target="../tags/tag175.xml" /><Relationship Id="rId29" Type="http://schemas.openxmlformats.org/officeDocument/2006/relationships/tags" Target="../tags/tag176.xml" /><Relationship Id="rId3" Type="http://schemas.openxmlformats.org/officeDocument/2006/relationships/tags" Target="../tags/tag150.xml" /><Relationship Id="rId30" Type="http://schemas.openxmlformats.org/officeDocument/2006/relationships/tags" Target="../tags/tag177.xml" /><Relationship Id="rId31" Type="http://schemas.openxmlformats.org/officeDocument/2006/relationships/tags" Target="../tags/tag178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14" Type="http://schemas.openxmlformats.org/officeDocument/2006/relationships/tags" Target="../tags/tag194.xml" /><Relationship Id="rId15" Type="http://schemas.openxmlformats.org/officeDocument/2006/relationships/tags" Target="../tags/tag195.xml" /><Relationship Id="rId16" Type="http://schemas.openxmlformats.org/officeDocument/2006/relationships/tags" Target="../tags/tag196.xml" /><Relationship Id="rId17" Type="http://schemas.openxmlformats.org/officeDocument/2006/relationships/tags" Target="../tags/tag197.xml" /><Relationship Id="rId18" Type="http://schemas.openxmlformats.org/officeDocument/2006/relationships/tags" Target="../tags/tag198.xml" /><Relationship Id="rId19" Type="http://schemas.openxmlformats.org/officeDocument/2006/relationships/tags" Target="../tags/tag199.xml" /><Relationship Id="rId2" Type="http://schemas.openxmlformats.org/officeDocument/2006/relationships/tags" Target="../tags/tag182.xml" /><Relationship Id="rId20" Type="http://schemas.openxmlformats.org/officeDocument/2006/relationships/tags" Target="../tags/tag200.xml" /><Relationship Id="rId21" Type="http://schemas.openxmlformats.org/officeDocument/2006/relationships/tags" Target="../tags/tag201.xml" /><Relationship Id="rId22" Type="http://schemas.openxmlformats.org/officeDocument/2006/relationships/tags" Target="../tags/tag202.xml" /><Relationship Id="rId23" Type="http://schemas.openxmlformats.org/officeDocument/2006/relationships/tags" Target="../tags/tag203.xml" /><Relationship Id="rId24" Type="http://schemas.openxmlformats.org/officeDocument/2006/relationships/tags" Target="../tags/tag204.xml" /><Relationship Id="rId25" Type="http://schemas.openxmlformats.org/officeDocument/2006/relationships/tags" Target="../tags/tag205.xml" /><Relationship Id="rId26" Type="http://schemas.openxmlformats.org/officeDocument/2006/relationships/tags" Target="../tags/tag206.xml" /><Relationship Id="rId27" Type="http://schemas.openxmlformats.org/officeDocument/2006/relationships/tags" Target="../tags/tag207.xml" /><Relationship Id="rId28" Type="http://schemas.openxmlformats.org/officeDocument/2006/relationships/tags" Target="../tags/tag208.xml" /><Relationship Id="rId29" Type="http://schemas.openxmlformats.org/officeDocument/2006/relationships/tags" Target="../tags/tag209.xml" /><Relationship Id="rId3" Type="http://schemas.openxmlformats.org/officeDocument/2006/relationships/tags" Target="../tags/tag183.xml" /><Relationship Id="rId30" Type="http://schemas.openxmlformats.org/officeDocument/2006/relationships/tags" Target="../tags/tag210.xml" /><Relationship Id="rId31" Type="http://schemas.openxmlformats.org/officeDocument/2006/relationships/tags" Target="../tags/tag211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220.xml" /><Relationship Id="rId11" Type="http://schemas.openxmlformats.org/officeDocument/2006/relationships/tags" Target="../tags/tag221.xml" /><Relationship Id="rId12" Type="http://schemas.openxmlformats.org/officeDocument/2006/relationships/tags" Target="../tags/tag222.xml" /><Relationship Id="rId13" Type="http://schemas.openxmlformats.org/officeDocument/2006/relationships/tags" Target="../tags/tag223.xml" /><Relationship Id="rId14" Type="http://schemas.openxmlformats.org/officeDocument/2006/relationships/tags" Target="../tags/tag224.xml" /><Relationship Id="rId15" Type="http://schemas.openxmlformats.org/officeDocument/2006/relationships/tags" Target="../tags/tag225.xml" /><Relationship Id="rId16" Type="http://schemas.openxmlformats.org/officeDocument/2006/relationships/tags" Target="../tags/tag226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235.xml" /><Relationship Id="rId11" Type="http://schemas.openxmlformats.org/officeDocument/2006/relationships/tags" Target="../tags/tag236.xml" /><Relationship Id="rId12" Type="http://schemas.openxmlformats.org/officeDocument/2006/relationships/tags" Target="../tags/tag237.xml" /><Relationship Id="rId13" Type="http://schemas.openxmlformats.org/officeDocument/2006/relationships/tags" Target="../tags/tag238.xml" /><Relationship Id="rId2" Type="http://schemas.openxmlformats.org/officeDocument/2006/relationships/tags" Target="../tags/tag227.xml" /><Relationship Id="rId3" Type="http://schemas.openxmlformats.org/officeDocument/2006/relationships/tags" Target="../tags/tag228.xml" /><Relationship Id="rId4" Type="http://schemas.openxmlformats.org/officeDocument/2006/relationships/tags" Target="../tags/tag229.xml" /><Relationship Id="rId5" Type="http://schemas.openxmlformats.org/officeDocument/2006/relationships/tags" Target="../tags/tag230.xml" /><Relationship Id="rId6" Type="http://schemas.openxmlformats.org/officeDocument/2006/relationships/tags" Target="../tags/tag231.xml" /><Relationship Id="rId7" Type="http://schemas.openxmlformats.org/officeDocument/2006/relationships/tags" Target="../tags/tag232.xml" /><Relationship Id="rId8" Type="http://schemas.openxmlformats.org/officeDocument/2006/relationships/tags" Target="../tags/tag233.xml" /><Relationship Id="rId9" Type="http://schemas.openxmlformats.org/officeDocument/2006/relationships/tags" Target="../tags/tag23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250.xml" /><Relationship Id="rId11" Type="http://schemas.openxmlformats.org/officeDocument/2006/relationships/tags" Target="../tags/tag251.xml" /><Relationship Id="rId12" Type="http://schemas.openxmlformats.org/officeDocument/2006/relationships/tags" Target="../tags/tag252.xml" /><Relationship Id="rId13" Type="http://schemas.openxmlformats.org/officeDocument/2006/relationships/tags" Target="../tags/tag253.xml" /><Relationship Id="rId14" Type="http://schemas.openxmlformats.org/officeDocument/2006/relationships/tags" Target="../tags/tag254.xml" /><Relationship Id="rId15" Type="http://schemas.openxmlformats.org/officeDocument/2006/relationships/tags" Target="../tags/tag255.xml" /><Relationship Id="rId16" Type="http://schemas.openxmlformats.org/officeDocument/2006/relationships/tags" Target="../tags/tag256.xml" /><Relationship Id="rId17" Type="http://schemas.openxmlformats.org/officeDocument/2006/relationships/tags" Target="../tags/tag257.xml" /><Relationship Id="rId2" Type="http://schemas.openxmlformats.org/officeDocument/2006/relationships/tags" Target="../tags/tag242.xml" /><Relationship Id="rId3" Type="http://schemas.openxmlformats.org/officeDocument/2006/relationships/tags" Target="../tags/tag243.xml" /><Relationship Id="rId4" Type="http://schemas.openxmlformats.org/officeDocument/2006/relationships/tags" Target="../tags/tag244.xml" /><Relationship Id="rId5" Type="http://schemas.openxmlformats.org/officeDocument/2006/relationships/tags" Target="../tags/tag245.xml" /><Relationship Id="rId6" Type="http://schemas.openxmlformats.org/officeDocument/2006/relationships/tags" Target="../tags/tag246.xml" /><Relationship Id="rId7" Type="http://schemas.openxmlformats.org/officeDocument/2006/relationships/tags" Target="../tags/tag247.xml" /><Relationship Id="rId8" Type="http://schemas.openxmlformats.org/officeDocument/2006/relationships/tags" Target="../tags/tag248.xml" /><Relationship Id="rId9" Type="http://schemas.openxmlformats.org/officeDocument/2006/relationships/tags" Target="../tags/tag24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266.xml" /><Relationship Id="rId11" Type="http://schemas.openxmlformats.org/officeDocument/2006/relationships/tags" Target="../tags/tag267.xml" /><Relationship Id="rId12" Type="http://schemas.openxmlformats.org/officeDocument/2006/relationships/tags" Target="../tags/tag268.xml" /><Relationship Id="rId13" Type="http://schemas.openxmlformats.org/officeDocument/2006/relationships/tags" Target="../tags/tag269.xml" /><Relationship Id="rId2" Type="http://schemas.openxmlformats.org/officeDocument/2006/relationships/tags" Target="../tags/tag258.xml" /><Relationship Id="rId3" Type="http://schemas.openxmlformats.org/officeDocument/2006/relationships/tags" Target="../tags/tag259.xml" /><Relationship Id="rId4" Type="http://schemas.openxmlformats.org/officeDocument/2006/relationships/tags" Target="../tags/tag260.xml" /><Relationship Id="rId5" Type="http://schemas.openxmlformats.org/officeDocument/2006/relationships/tags" Target="../tags/tag261.xml" /><Relationship Id="rId6" Type="http://schemas.openxmlformats.org/officeDocument/2006/relationships/tags" Target="../tags/tag262.xml" /><Relationship Id="rId7" Type="http://schemas.openxmlformats.org/officeDocument/2006/relationships/tags" Target="../tags/tag263.xml" /><Relationship Id="rId8" Type="http://schemas.openxmlformats.org/officeDocument/2006/relationships/tags" Target="../tags/tag264.xml" /><Relationship Id="rId9" Type="http://schemas.openxmlformats.org/officeDocument/2006/relationships/tags" Target="../tags/tag26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278.xml" /><Relationship Id="rId11" Type="http://schemas.openxmlformats.org/officeDocument/2006/relationships/tags" Target="../tags/tag279.xml" /><Relationship Id="rId12" Type="http://schemas.openxmlformats.org/officeDocument/2006/relationships/tags" Target="../tags/tag280.xml" /><Relationship Id="rId13" Type="http://schemas.openxmlformats.org/officeDocument/2006/relationships/tags" Target="../tags/tag281.xml" /><Relationship Id="rId2" Type="http://schemas.openxmlformats.org/officeDocument/2006/relationships/tags" Target="../tags/tag270.xml" /><Relationship Id="rId3" Type="http://schemas.openxmlformats.org/officeDocument/2006/relationships/tags" Target="../tags/tag271.xml" /><Relationship Id="rId4" Type="http://schemas.openxmlformats.org/officeDocument/2006/relationships/tags" Target="../tags/tag272.xml" /><Relationship Id="rId5" Type="http://schemas.openxmlformats.org/officeDocument/2006/relationships/tags" Target="../tags/tag273.xml" /><Relationship Id="rId6" Type="http://schemas.openxmlformats.org/officeDocument/2006/relationships/tags" Target="../tags/tag274.xml" /><Relationship Id="rId7" Type="http://schemas.openxmlformats.org/officeDocument/2006/relationships/tags" Target="../tags/tag275.xml" /><Relationship Id="rId8" Type="http://schemas.openxmlformats.org/officeDocument/2006/relationships/tags" Target="../tags/tag276.xml" /><Relationship Id="rId9" Type="http://schemas.openxmlformats.org/officeDocument/2006/relationships/tags" Target="../tags/tag27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290.xml" /><Relationship Id="rId11" Type="http://schemas.openxmlformats.org/officeDocument/2006/relationships/tags" Target="../tags/tag291.xml" /><Relationship Id="rId12" Type="http://schemas.openxmlformats.org/officeDocument/2006/relationships/tags" Target="../tags/tag292.xml" /><Relationship Id="rId13" Type="http://schemas.openxmlformats.org/officeDocument/2006/relationships/tags" Target="../tags/tag293.xml" /><Relationship Id="rId2" Type="http://schemas.openxmlformats.org/officeDocument/2006/relationships/tags" Target="../tags/tag282.xml" /><Relationship Id="rId3" Type="http://schemas.openxmlformats.org/officeDocument/2006/relationships/tags" Target="../tags/tag283.xml" /><Relationship Id="rId4" Type="http://schemas.openxmlformats.org/officeDocument/2006/relationships/tags" Target="../tags/tag284.xml" /><Relationship Id="rId5" Type="http://schemas.openxmlformats.org/officeDocument/2006/relationships/tags" Target="../tags/tag285.xml" /><Relationship Id="rId6" Type="http://schemas.openxmlformats.org/officeDocument/2006/relationships/tags" Target="../tags/tag286.xml" /><Relationship Id="rId7" Type="http://schemas.openxmlformats.org/officeDocument/2006/relationships/tags" Target="../tags/tag287.xml" /><Relationship Id="rId8" Type="http://schemas.openxmlformats.org/officeDocument/2006/relationships/tags" Target="../tags/tag288.xml" /><Relationship Id="rId9" Type="http://schemas.openxmlformats.org/officeDocument/2006/relationships/tags" Target="../tags/tag289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302.xml" /><Relationship Id="rId11" Type="http://schemas.openxmlformats.org/officeDocument/2006/relationships/tags" Target="../tags/tag303.xml" /><Relationship Id="rId12" Type="http://schemas.openxmlformats.org/officeDocument/2006/relationships/tags" Target="../tags/tag304.xml" /><Relationship Id="rId13" Type="http://schemas.openxmlformats.org/officeDocument/2006/relationships/tags" Target="../tags/tag305.xml" /><Relationship Id="rId2" Type="http://schemas.openxmlformats.org/officeDocument/2006/relationships/tags" Target="../tags/tag294.xml" /><Relationship Id="rId3" Type="http://schemas.openxmlformats.org/officeDocument/2006/relationships/tags" Target="../tags/tag295.xml" /><Relationship Id="rId4" Type="http://schemas.openxmlformats.org/officeDocument/2006/relationships/tags" Target="../tags/tag296.xml" /><Relationship Id="rId5" Type="http://schemas.openxmlformats.org/officeDocument/2006/relationships/tags" Target="../tags/tag297.xml" /><Relationship Id="rId6" Type="http://schemas.openxmlformats.org/officeDocument/2006/relationships/tags" Target="../tags/tag298.xml" /><Relationship Id="rId7" Type="http://schemas.openxmlformats.org/officeDocument/2006/relationships/tags" Target="../tags/tag299.xml" /><Relationship Id="rId8" Type="http://schemas.openxmlformats.org/officeDocument/2006/relationships/tags" Target="../tags/tag300.xml" /><Relationship Id="rId9" Type="http://schemas.openxmlformats.org/officeDocument/2006/relationships/tags" Target="../tags/tag301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6123112152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3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652" name="标题 4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微波技术PPT课件大纲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59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5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6" name="序号"/>
          <p:cNvSpPr txBox="1"/>
          <p:nvPr>
            <p:custDataLst>
              <p:tags r:id="rId3"/>
            </p:custDataLst>
          </p:nvPr>
        </p:nvSpPr>
        <p:spPr>
          <a:xfrm>
            <a:off x="5111115" y="177609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One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48" name="标题"/>
          <p:cNvSpPr txBox="1"/>
          <p:nvPr>
            <p:custDataLst>
              <p:tags r:id="rId4"/>
            </p:custDataLst>
          </p:nvPr>
        </p:nvSpPr>
        <p:spPr>
          <a:xfrm>
            <a:off x="5111115" y="219456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添加目录标题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50" name="序号"/>
          <p:cNvSpPr txBox="1"/>
          <p:nvPr>
            <p:custDataLst>
              <p:tags r:id="rId5"/>
            </p:custDataLst>
          </p:nvPr>
        </p:nvSpPr>
        <p:spPr>
          <a:xfrm>
            <a:off x="8554085" y="177609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Two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52" name="标题"/>
          <p:cNvSpPr txBox="1"/>
          <p:nvPr>
            <p:custDataLst>
              <p:tags r:id="rId6"/>
            </p:custDataLst>
          </p:nvPr>
        </p:nvSpPr>
        <p:spPr>
          <a:xfrm>
            <a:off x="8554085" y="219456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微波技术概述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54" name="序号"/>
          <p:cNvSpPr txBox="1"/>
          <p:nvPr>
            <p:custDataLst>
              <p:tags r:id="rId7"/>
            </p:custDataLst>
          </p:nvPr>
        </p:nvSpPr>
        <p:spPr>
          <a:xfrm>
            <a:off x="5111115" y="322516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Three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56" name="标题"/>
          <p:cNvSpPr txBox="1"/>
          <p:nvPr>
            <p:custDataLst>
              <p:tags r:id="rId8"/>
            </p:custDataLst>
          </p:nvPr>
        </p:nvSpPr>
        <p:spPr>
          <a:xfrm>
            <a:off x="5111115" y="364363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微波技术的基本原理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58" name="序号"/>
          <p:cNvSpPr txBox="1"/>
          <p:nvPr>
            <p:custDataLst>
              <p:tags r:id="rId9"/>
            </p:custDataLst>
          </p:nvPr>
        </p:nvSpPr>
        <p:spPr>
          <a:xfrm>
            <a:off x="8554085" y="322516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Four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60" name="标题"/>
          <p:cNvSpPr txBox="1"/>
          <p:nvPr>
            <p:custDataLst>
              <p:tags r:id="rId10"/>
            </p:custDataLst>
          </p:nvPr>
        </p:nvSpPr>
        <p:spPr>
          <a:xfrm>
            <a:off x="8554085" y="364363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微波器件与系统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62" name="序号"/>
          <p:cNvSpPr txBox="1"/>
          <p:nvPr>
            <p:custDataLst>
              <p:tags r:id="rId11"/>
            </p:custDataLst>
          </p:nvPr>
        </p:nvSpPr>
        <p:spPr>
          <a:xfrm>
            <a:off x="5140325" y="475297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Five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64" name="标题"/>
          <p:cNvSpPr txBox="1"/>
          <p:nvPr>
            <p:custDataLst>
              <p:tags r:id="rId12"/>
            </p:custDataLst>
          </p:nvPr>
        </p:nvSpPr>
        <p:spPr>
          <a:xfrm>
            <a:off x="5140325" y="517144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微波测量技术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66" name="序号"/>
          <p:cNvSpPr txBox="1"/>
          <p:nvPr>
            <p:custDataLst>
              <p:tags r:id="rId13"/>
            </p:custDataLst>
          </p:nvPr>
        </p:nvSpPr>
        <p:spPr>
          <a:xfrm>
            <a:off x="8583295" y="475297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Six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68" name="标题"/>
          <p:cNvSpPr txBox="1"/>
          <p:nvPr>
            <p:custDataLst>
              <p:tags r:id="rId14"/>
            </p:custDataLst>
          </p:nvPr>
        </p:nvSpPr>
        <p:spPr>
          <a:xfrm>
            <a:off x="8583295" y="517144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微波技术在通信领域的应用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91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7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微波技术概述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1" name=""/>
        <p:cNvGrpSpPr/>
        <p:nvPr/>
      </p:nvGrpSpPr>
      <p:grpSpPr>
        <a:xfrm>
          <a:off x="0" y="0"/>
          <a:ext cx="0" cy="0"/>
        </a:xfrm>
      </p:grpSpPr>
      <p:sp>
        <p:nvSpPr>
          <p:cNvPr id="104903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微波的定义和特性</a:t>
            </a:r>
            <a:endParaRPr lang="zh-CN" altLang="en-US"/>
          </a:p>
        </p:txBody>
      </p:sp>
      <p:sp>
        <p:nvSpPr>
          <p:cNvPr id="1049040" name="矩形 5"/>
          <p:cNvSpPr/>
          <p:nvPr>
            <p:custDataLst>
              <p:tags r:id="rId2"/>
            </p:custDataLst>
          </p:nvPr>
        </p:nvSpPr>
        <p:spPr>
          <a:xfrm>
            <a:off x="654755" y="263653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2" name="矩形 10"/>
          <p:cNvSpPr/>
          <p:nvPr>
            <p:custDataLst>
              <p:tags r:id="rId3"/>
            </p:custDataLst>
          </p:nvPr>
        </p:nvSpPr>
        <p:spPr>
          <a:xfrm>
            <a:off x="1009361" y="263079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4" name="TextBox 2"/>
          <p:cNvSpPr txBox="1"/>
          <p:nvPr>
            <p:custDataLst>
              <p:tags r:id="rId4"/>
            </p:custDataLst>
          </p:nvPr>
        </p:nvSpPr>
        <p:spPr>
          <a:xfrm>
            <a:off x="809736" y="320989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微波：波长在1mm到1m之间的电磁波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46" name="矩形 6"/>
          <p:cNvSpPr/>
          <p:nvPr>
            <p:custDataLst>
              <p:tags r:id="rId5"/>
            </p:custDataLst>
          </p:nvPr>
        </p:nvSpPr>
        <p:spPr>
          <a:xfrm>
            <a:off x="3453339" y="263653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8" name="矩形 11"/>
          <p:cNvSpPr/>
          <p:nvPr>
            <p:custDataLst>
              <p:tags r:id="rId6"/>
            </p:custDataLst>
          </p:nvPr>
        </p:nvSpPr>
        <p:spPr>
          <a:xfrm>
            <a:off x="3827079" y="263079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50" name="TextBox 2"/>
          <p:cNvSpPr txBox="1"/>
          <p:nvPr>
            <p:custDataLst>
              <p:tags r:id="rId7"/>
            </p:custDataLst>
          </p:nvPr>
        </p:nvSpPr>
        <p:spPr>
          <a:xfrm>
            <a:off x="3607682" y="320989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特性：具有穿透性、反射性、吸收性等特点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52" name="矩形 33"/>
          <p:cNvSpPr/>
          <p:nvPr>
            <p:custDataLst>
              <p:tags r:id="rId8"/>
            </p:custDataLst>
          </p:nvPr>
        </p:nvSpPr>
        <p:spPr>
          <a:xfrm>
            <a:off x="6247459" y="263653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54" name="矩形 37"/>
          <p:cNvSpPr/>
          <p:nvPr>
            <p:custDataLst>
              <p:tags r:id="rId9"/>
            </p:custDataLst>
          </p:nvPr>
        </p:nvSpPr>
        <p:spPr>
          <a:xfrm>
            <a:off x="6602065" y="263079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56" name="TextBox 2"/>
          <p:cNvSpPr txBox="1"/>
          <p:nvPr>
            <p:custDataLst>
              <p:tags r:id="rId10"/>
            </p:custDataLst>
          </p:nvPr>
        </p:nvSpPr>
        <p:spPr>
          <a:xfrm>
            <a:off x="6402440" y="320989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应用：广泛应用于通信、雷达、医疗等领域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58" name="矩形 34"/>
          <p:cNvSpPr/>
          <p:nvPr>
            <p:custDataLst>
              <p:tags r:id="rId11"/>
            </p:custDataLst>
          </p:nvPr>
        </p:nvSpPr>
        <p:spPr>
          <a:xfrm>
            <a:off x="9035839" y="263653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0" name="矩形 38"/>
          <p:cNvSpPr/>
          <p:nvPr>
            <p:custDataLst>
              <p:tags r:id="rId12"/>
            </p:custDataLst>
          </p:nvPr>
        </p:nvSpPr>
        <p:spPr>
          <a:xfrm>
            <a:off x="9409579" y="263079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2" name="TextBox 2"/>
          <p:cNvSpPr txBox="1"/>
          <p:nvPr>
            <p:custDataLst>
              <p:tags r:id="rId13"/>
            </p:custDataLst>
          </p:nvPr>
        </p:nvSpPr>
        <p:spPr>
          <a:xfrm>
            <a:off x="9190820" y="320989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发展：随着科技的进步，微波技术不断发展和完善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10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微波技术的应用领域</a:t>
            </a:r>
            <a:endParaRPr lang="zh-CN" altLang="en-US"/>
          </a:p>
        </p:txBody>
      </p:sp>
      <p:sp>
        <p:nvSpPr>
          <p:cNvPr id="1049110" name="五边形 2"/>
          <p:cNvSpPr/>
          <p:nvPr>
            <p:custDataLst>
              <p:tags r:id="rId2"/>
            </p:custDataLst>
          </p:nvPr>
        </p:nvSpPr>
        <p:spPr>
          <a:xfrm rot="16200000" flipH="1">
            <a:off x="1235791" y="2339302"/>
            <a:ext cx="608705" cy="177029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2" name="五边形 3"/>
          <p:cNvSpPr/>
          <p:nvPr>
            <p:custDataLst>
              <p:tags r:id="rId3"/>
            </p:custDataLst>
          </p:nvPr>
        </p:nvSpPr>
        <p:spPr>
          <a:xfrm rot="16200000" flipH="1">
            <a:off x="1251666" y="4312284"/>
            <a:ext cx="579012" cy="158975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4" name="任意多边形 4"/>
          <p:cNvSpPr/>
          <p:nvPr>
            <p:custDataLst>
              <p:tags r:id="rId4"/>
            </p:custDataLst>
          </p:nvPr>
        </p:nvSpPr>
        <p:spPr>
          <a:xfrm>
            <a:off x="745562" y="2917798"/>
            <a:ext cx="1589759" cy="239918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6" name="任意多边形 5"/>
          <p:cNvSpPr/>
          <p:nvPr>
            <p:custDataLst>
              <p:tags r:id="rId5"/>
            </p:custDataLst>
          </p:nvPr>
        </p:nvSpPr>
        <p:spPr>
          <a:xfrm flipV="1">
            <a:off x="654755" y="2462494"/>
            <a:ext cx="1770292" cy="85099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745562" y="3365481"/>
            <a:ext cx="1589759" cy="15542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通信领域：微波通信、卫星通信等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20" name="五边形 16"/>
          <p:cNvSpPr/>
          <p:nvPr>
            <p:custDataLst>
              <p:tags r:id="rId7"/>
            </p:custDataLst>
          </p:nvPr>
        </p:nvSpPr>
        <p:spPr>
          <a:xfrm rot="16200000" flipH="1">
            <a:off x="4879491" y="2338667"/>
            <a:ext cx="608705" cy="177148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2" name="五边形 17"/>
          <p:cNvSpPr/>
          <p:nvPr>
            <p:custDataLst>
              <p:tags r:id="rId8"/>
            </p:custDataLst>
          </p:nvPr>
        </p:nvSpPr>
        <p:spPr>
          <a:xfrm rot="16200000" flipH="1">
            <a:off x="4894096" y="4312284"/>
            <a:ext cx="579012" cy="158975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4" name="任意多边形 18"/>
          <p:cNvSpPr/>
          <p:nvPr>
            <p:custDataLst>
              <p:tags r:id="rId9"/>
            </p:custDataLst>
          </p:nvPr>
        </p:nvSpPr>
        <p:spPr>
          <a:xfrm>
            <a:off x="4389262" y="2917798"/>
            <a:ext cx="1589759" cy="239918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6" name="任意多边形 19"/>
          <p:cNvSpPr/>
          <p:nvPr>
            <p:custDataLst>
              <p:tags r:id="rId10"/>
            </p:custDataLst>
          </p:nvPr>
        </p:nvSpPr>
        <p:spPr>
          <a:xfrm flipV="1">
            <a:off x="4297820" y="2462494"/>
            <a:ext cx="1771480" cy="85099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4388627" y="3358496"/>
            <a:ext cx="1590352" cy="156719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医疗领域：微波治疗、微波理疗等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30" name="五边形 23"/>
          <p:cNvSpPr/>
          <p:nvPr>
            <p:custDataLst>
              <p:tags r:id="rId12"/>
            </p:custDataLst>
          </p:nvPr>
        </p:nvSpPr>
        <p:spPr>
          <a:xfrm rot="16200000" flipH="1">
            <a:off x="6700706" y="2365972"/>
            <a:ext cx="608705" cy="177029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2" name="五边形 24"/>
          <p:cNvSpPr/>
          <p:nvPr>
            <p:custDataLst>
              <p:tags r:id="rId13"/>
            </p:custDataLst>
          </p:nvPr>
        </p:nvSpPr>
        <p:spPr>
          <a:xfrm rot="16200000" flipH="1">
            <a:off x="6715946" y="4337685"/>
            <a:ext cx="579012" cy="159035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4" name="任意多边形 25"/>
          <p:cNvSpPr/>
          <p:nvPr>
            <p:custDataLst>
              <p:tags r:id="rId14"/>
            </p:custDataLst>
          </p:nvPr>
        </p:nvSpPr>
        <p:spPr>
          <a:xfrm>
            <a:off x="6209841" y="2943833"/>
            <a:ext cx="1590352" cy="2398594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6" name="任意多边形 26"/>
          <p:cNvSpPr/>
          <p:nvPr>
            <p:custDataLst>
              <p:tags r:id="rId15"/>
            </p:custDataLst>
          </p:nvPr>
        </p:nvSpPr>
        <p:spPr>
          <a:xfrm flipV="1">
            <a:off x="6119670" y="2489165"/>
            <a:ext cx="1770292" cy="85099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6210476" y="3384532"/>
            <a:ext cx="1589759" cy="156719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工业领域：微波加热、微波干燥等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40" name="五边形 10"/>
          <p:cNvSpPr/>
          <p:nvPr>
            <p:custDataLst>
              <p:tags r:id="rId17"/>
            </p:custDataLst>
          </p:nvPr>
        </p:nvSpPr>
        <p:spPr>
          <a:xfrm rot="16200000" flipH="1">
            <a:off x="3072881" y="4321175"/>
            <a:ext cx="579012" cy="158975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2" name="五边形 9"/>
          <p:cNvSpPr/>
          <p:nvPr>
            <p:custDataLst>
              <p:tags r:id="rId18"/>
            </p:custDataLst>
          </p:nvPr>
        </p:nvSpPr>
        <p:spPr>
          <a:xfrm rot="16200000" flipH="1">
            <a:off x="3057006" y="2348192"/>
            <a:ext cx="608705" cy="177029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4" name="任意多边形 11"/>
          <p:cNvSpPr/>
          <p:nvPr>
            <p:custDataLst>
              <p:tags r:id="rId19"/>
            </p:custDataLst>
          </p:nvPr>
        </p:nvSpPr>
        <p:spPr>
          <a:xfrm>
            <a:off x="2567412" y="2926053"/>
            <a:ext cx="1589759" cy="239918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6" name="任意多边形 12"/>
          <p:cNvSpPr/>
          <p:nvPr>
            <p:custDataLst>
              <p:tags r:id="rId20"/>
            </p:custDataLst>
          </p:nvPr>
        </p:nvSpPr>
        <p:spPr>
          <a:xfrm flipV="1">
            <a:off x="2476605" y="2471384"/>
            <a:ext cx="1770292" cy="85159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2567412" y="3361671"/>
            <a:ext cx="1589759" cy="157725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雷达领域：雷达探测、雷达制导等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50" name="五边形 23"/>
          <p:cNvSpPr/>
          <p:nvPr>
            <p:custDataLst>
              <p:tags r:id="rId22"/>
            </p:custDataLst>
          </p:nvPr>
        </p:nvSpPr>
        <p:spPr>
          <a:xfrm rot="16200000" flipH="1">
            <a:off x="8521921" y="2365972"/>
            <a:ext cx="608705" cy="177029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2" name="五边形 24"/>
          <p:cNvSpPr/>
          <p:nvPr>
            <p:custDataLst>
              <p:tags r:id="rId23"/>
            </p:custDataLst>
          </p:nvPr>
        </p:nvSpPr>
        <p:spPr>
          <a:xfrm rot="16200000" flipH="1">
            <a:off x="8537161" y="4337685"/>
            <a:ext cx="579012" cy="159035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4" name="任意多边形 25"/>
          <p:cNvSpPr/>
          <p:nvPr>
            <p:custDataLst>
              <p:tags r:id="rId24"/>
            </p:custDataLst>
          </p:nvPr>
        </p:nvSpPr>
        <p:spPr>
          <a:xfrm>
            <a:off x="8031691" y="2943833"/>
            <a:ext cx="1590352" cy="2398594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6" name="任意多边形 26"/>
          <p:cNvSpPr/>
          <p:nvPr>
            <p:custDataLst>
              <p:tags r:id="rId25"/>
            </p:custDataLst>
          </p:nvPr>
        </p:nvSpPr>
        <p:spPr>
          <a:xfrm flipV="1">
            <a:off x="7940885" y="2489165"/>
            <a:ext cx="1770292" cy="85099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6"/>
            </p:custDataLst>
          </p:nvPr>
        </p:nvSpPr>
        <p:spPr bwMode="auto">
          <a:xfrm>
            <a:off x="8031691" y="3376912"/>
            <a:ext cx="1589759" cy="158228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军事领域：微波武器、微波干扰等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60" name="五边形 23"/>
          <p:cNvSpPr/>
          <p:nvPr>
            <p:custDataLst>
              <p:tags r:id="rId27"/>
            </p:custDataLst>
          </p:nvPr>
        </p:nvSpPr>
        <p:spPr>
          <a:xfrm rot="16200000" flipH="1">
            <a:off x="10433942" y="2365972"/>
            <a:ext cx="608705" cy="177029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2" name="五边形 24"/>
          <p:cNvSpPr/>
          <p:nvPr>
            <p:custDataLst>
              <p:tags r:id="rId28"/>
            </p:custDataLst>
          </p:nvPr>
        </p:nvSpPr>
        <p:spPr>
          <a:xfrm rot="16200000" flipH="1">
            <a:off x="10449818" y="4337685"/>
            <a:ext cx="579012" cy="159035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4" name="任意多边形 25"/>
          <p:cNvSpPr/>
          <p:nvPr>
            <p:custDataLst>
              <p:tags r:id="rId29"/>
            </p:custDataLst>
          </p:nvPr>
        </p:nvSpPr>
        <p:spPr>
          <a:xfrm>
            <a:off x="9943713" y="2943833"/>
            <a:ext cx="1590352" cy="2398594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6" name="任意多边形 26"/>
          <p:cNvSpPr/>
          <p:nvPr>
            <p:custDataLst>
              <p:tags r:id="rId30"/>
            </p:custDataLst>
          </p:nvPr>
        </p:nvSpPr>
        <p:spPr>
          <a:xfrm flipV="1">
            <a:off x="9853541" y="2489165"/>
            <a:ext cx="1770292" cy="85099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31"/>
            </p:custDataLst>
          </p:nvPr>
        </p:nvSpPr>
        <p:spPr bwMode="auto">
          <a:xfrm>
            <a:off x="9944348" y="3382627"/>
            <a:ext cx="1589759" cy="1570791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科研领域：微波实验、微波测量等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内容占位符 1"/>
          <p:cNvSpPr>
            <a:spLocks noGrp="1"/>
          </p:cNvSpPr>
          <p:nvPr>
            <p:ph idx="3"/>
          </p:nvPr>
        </p:nvSpPr>
        <p:spPr/>
        <p:txBody>
          <a:bodyPr>
            <a:normAutofit fontScale="25000"/>
          </a:bodyPr>
          <a:lstStyle/>
          <a:p>
            <a:r>
              <a:rPr lang="zh-CN" altLang="en-US"/>
              <a:t>19世纪末，德国物理学家赫兹发现电磁波</a:t>
            </a:r>
            <a:endParaRPr lang="zh-CN" altLang="en-US"/>
          </a:p>
          <a:p>
            <a:r>
              <a:rPr lang="zh-CN" altLang="en-US"/>
              <a:t>20世纪初，美国科学家马可尼和英国科学家贝尔发明无线电报</a:t>
            </a:r>
            <a:endParaRPr lang="zh-CN" altLang="en-US"/>
          </a:p>
          <a:p>
            <a:r>
              <a:rPr lang="zh-CN" altLang="en-US"/>
              <a:t>20世纪30年代，美国科学家卡尔森发明微波炉</a:t>
            </a:r>
            <a:endParaRPr lang="zh-CN" altLang="en-US"/>
          </a:p>
          <a:p>
            <a:r>
              <a:rPr lang="zh-CN" altLang="en-US"/>
              <a:t>20世纪40年代，美国科学家肖克利发明晶体管</a:t>
            </a:r>
            <a:endParaRPr lang="zh-CN" altLang="en-US"/>
          </a:p>
          <a:p>
            <a:r>
              <a:rPr lang="zh-CN" altLang="en-US"/>
              <a:t>20世纪50年代，美国科学家贝尔发明激光器</a:t>
            </a:r>
            <a:endParaRPr lang="zh-CN" altLang="en-US"/>
          </a:p>
          <a:p>
            <a:r>
              <a:rPr lang="zh-CN" altLang="en-US"/>
              <a:t>20世纪60年代，美国科学家梅曼发明激光器</a:t>
            </a:r>
            <a:endParaRPr lang="zh-CN" altLang="en-US"/>
          </a:p>
          <a:p>
            <a:r>
              <a:rPr lang="zh-CN" altLang="en-US"/>
              <a:t>20世纪70年代，美国科学家贝尔发明光纤通信</a:t>
            </a:r>
            <a:endParaRPr lang="zh-CN" altLang="en-US"/>
          </a:p>
          <a:p>
            <a:r>
              <a:rPr lang="zh-CN" altLang="en-US"/>
              <a:t>20世纪80年代，美国科学家贝尔发明移动通信</a:t>
            </a:r>
            <a:endParaRPr lang="zh-CN" altLang="en-US"/>
          </a:p>
          <a:p>
            <a:r>
              <a:rPr lang="zh-CN" altLang="en-US"/>
              <a:t>20世纪90年代，美国科学家贝尔发明互联网</a:t>
            </a:r>
            <a:endParaRPr lang="zh-CN" altLang="en-US"/>
          </a:p>
          <a:p>
            <a:r>
              <a:rPr lang="zh-CN" altLang="en-US"/>
              <a:t>21世纪初，美国科学家贝尔发明物联网</a:t>
            </a:r>
            <a:endParaRPr lang="zh-CN" altLang="en-US"/>
          </a:p>
          <a:p>
            <a:r>
              <a:rPr lang="zh-CN" altLang="en-US"/>
              <a:t>21世纪初，美国科学家贝尔发明云计算</a:t>
            </a:r>
            <a:endParaRPr lang="zh-CN" altLang="en-US"/>
          </a:p>
          <a:p>
            <a:r>
              <a:rPr lang="zh-CN" altLang="en-US"/>
              <a:t>21世纪初，美国科学家贝尔发明大数据</a:t>
            </a:r>
            <a:endParaRPr lang="zh-CN" altLang="en-US"/>
          </a:p>
          <a:p>
            <a:r>
              <a:rPr lang="zh-CN" altLang="en-US"/>
              <a:t>21世纪初，美国科学家贝尔发明人工智能</a:t>
            </a:r>
            <a:endParaRPr lang="zh-CN" altLang="en-US"/>
          </a:p>
          <a:p>
            <a:r>
              <a:rPr lang="zh-CN" altLang="en-US"/>
              <a:t>21世纪初，美国科学家贝尔发明区块链</a:t>
            </a:r>
            <a:endParaRPr lang="zh-CN" altLang="en-US"/>
          </a:p>
          <a:p>
            <a:r>
              <a:rPr lang="zh-CN" altLang="en-US"/>
              <a:t>21世纪初，美国科学家贝尔发明量子计算</a:t>
            </a:r>
            <a:endParaRPr lang="zh-CN" altLang="en-US"/>
          </a:p>
          <a:p>
            <a:r>
              <a:rPr lang="zh-CN" altLang="en-US"/>
              <a:t>21世纪初，美国科学家贝尔发明生物技术</a:t>
            </a:r>
            <a:endParaRPr lang="zh-CN" altLang="en-US"/>
          </a:p>
          <a:p>
            <a:r>
              <a:rPr lang="zh-CN" altLang="en-US"/>
              <a:t>21世纪初，美国科学家贝尔发明纳米技术</a:t>
            </a:r>
            <a:endParaRPr lang="zh-CN" altLang="en-US"/>
          </a:p>
          <a:p>
            <a:r>
              <a:rPr lang="zh-CN" altLang="en-US"/>
              <a:t>21世纪初，美国科学家贝尔发明新能源</a:t>
            </a:r>
            <a:endParaRPr lang="zh-CN" altLang="en-US"/>
          </a:p>
          <a:p>
            <a:r>
              <a:rPr lang="zh-CN" altLang="en-US"/>
              <a:t>21世纪初，美国科学家贝尔发明新材料</a:t>
            </a:r>
            <a:endParaRPr lang="zh-CN" altLang="en-US"/>
          </a:p>
          <a:p>
            <a:r>
              <a:rPr lang="zh-CN" altLang="en-US"/>
              <a:t>21世纪初，美国科学家贝尔发明新制造</a:t>
            </a:r>
            <a:endParaRPr lang="zh-CN" altLang="en-US"/>
          </a:p>
          <a:p>
            <a:r>
              <a:rPr lang="zh-CN" altLang="en-US"/>
              <a:t>21世纪初，美国科学家贝尔发明新金融</a:t>
            </a:r>
            <a:endParaRPr lang="zh-CN" altLang="en-US"/>
          </a:p>
          <a:p>
            <a:r>
              <a:rPr lang="zh-CN" altLang="en-US"/>
              <a:t>21世纪初，美国科学家贝尔发明新消费</a:t>
            </a:r>
            <a:endParaRPr lang="zh-CN" altLang="en-US"/>
          </a:p>
          <a:p>
            <a:r>
              <a:rPr lang="zh-CN" altLang="en-US"/>
              <a:t>21世纪初，美国科学家贝尔发明新教育</a:t>
            </a:r>
            <a:endParaRPr lang="zh-CN" altLang="en-US"/>
          </a:p>
          <a:p>
            <a:r>
              <a:rPr lang="zh-CN" altLang="en-US"/>
              <a:t>21世纪初，美国科学家贝尔发明新医疗</a:t>
            </a:r>
            <a:endParaRPr lang="zh-CN" altLang="en-US"/>
          </a:p>
          <a:p>
            <a:r>
              <a:rPr lang="zh-CN" altLang="en-US"/>
              <a:t>21世纪初，美国科学家贝尔发明新交通</a:t>
            </a:r>
            <a:endParaRPr lang="zh-CN" altLang="en-US"/>
          </a:p>
          <a:p>
            <a:r>
              <a:rPr lang="zh-CN" altLang="en-US"/>
              <a:t>21世纪初，美国科学家贝尔发明新农业</a:t>
            </a:r>
            <a:endParaRPr lang="zh-CN" altLang="en-US"/>
          </a:p>
          <a:p>
            <a:r>
              <a:rPr lang="zh-CN" altLang="en-US"/>
              <a:t>21世纪初，美国科学家贝尔发明新环保</a:t>
            </a:r>
            <a:endParaRPr lang="zh-CN" altLang="en-US"/>
          </a:p>
          <a:p>
            <a:r>
              <a:rPr lang="zh-CN" altLang="en-US"/>
              <a:t>21世纪初，美国科学家贝尔发明新安全</a:t>
            </a:r>
            <a:endParaRPr lang="zh-CN" altLang="en-US"/>
          </a:p>
          <a:p>
            <a:r>
              <a:rPr lang="zh-CN" altLang="en-US"/>
              <a:t>21世纪初，美国科学家贝尔发明新文化</a:t>
            </a:r>
            <a:endParaRPr lang="zh-CN" altLang="en-US"/>
          </a:p>
          <a:p>
            <a:r>
              <a:rPr lang="zh-CN" altLang="en-US"/>
              <a:t>21世纪初，美国科学家贝尔发明新科技</a:t>
            </a:r>
            <a:endParaRPr lang="zh-CN" altLang="en-US"/>
          </a:p>
          <a:p>
            <a:r>
              <a:rPr lang="zh-CN" altLang="en-US"/>
              <a:t>21世纪初，美国科学家贝尔发明新经济 32.</a:t>
            </a:r>
            <a:endParaRPr lang="zh-CN" altLang="en-US"/>
          </a:p>
          <a:p>
            <a:pPr lvl="1"/>
            <a:r>
              <a:rPr lang="zh-CN" altLang="en-US"/>
              <a:t>32.</a:t>
            </a:r>
            <a:endParaRPr lang="zh-CN" altLang="en-US"/>
          </a:p>
        </p:txBody>
      </p:sp>
      <p:sp>
        <p:nvSpPr>
          <p:cNvPr id="104921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微波技术的发展历程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262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26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微波技术的基本原理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/>
        <p:cNvGrpSpPr/>
        <p:nvPr/>
      </p:nvGrpSpPr>
      <p:grpSpPr>
        <a:xfrm>
          <a:off x="0" y="0"/>
          <a:ext cx="0" cy="0"/>
        </a:xfrm>
      </p:grpSpPr>
      <p:sp>
        <p:nvSpPr>
          <p:cNvPr id="104932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电磁场理论</a:t>
            </a:r>
            <a:endParaRPr lang="zh-CN" altLang="en-US"/>
          </a:p>
        </p:txBody>
      </p:sp>
      <p:sp>
        <p:nvSpPr>
          <p:cNvPr id="1049328" name="椭圆 262"/>
          <p:cNvSpPr/>
          <p:nvPr>
            <p:custDataLst>
              <p:tags r:id="rId2"/>
            </p:custDataLst>
          </p:nvPr>
        </p:nvSpPr>
        <p:spPr>
          <a:xfrm>
            <a:off x="2460516" y="419466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30" name="椭圆 263"/>
          <p:cNvSpPr/>
          <p:nvPr>
            <p:custDataLst>
              <p:tags r:id="rId3"/>
            </p:custDataLst>
          </p:nvPr>
        </p:nvSpPr>
        <p:spPr>
          <a:xfrm>
            <a:off x="3312747" y="427504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32" name="椭圆 264"/>
          <p:cNvSpPr/>
          <p:nvPr>
            <p:custDataLst>
              <p:tags r:id="rId4"/>
            </p:custDataLst>
          </p:nvPr>
        </p:nvSpPr>
        <p:spPr>
          <a:xfrm>
            <a:off x="4110733" y="451163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34" name="椭圆 265"/>
          <p:cNvSpPr/>
          <p:nvPr>
            <p:custDataLst>
              <p:tags r:id="rId5"/>
            </p:custDataLst>
          </p:nvPr>
        </p:nvSpPr>
        <p:spPr>
          <a:xfrm>
            <a:off x="4785197" y="471161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36" name="椭圆 266"/>
          <p:cNvSpPr/>
          <p:nvPr>
            <p:custDataLst>
              <p:tags r:id="rId6"/>
            </p:custDataLst>
          </p:nvPr>
        </p:nvSpPr>
        <p:spPr>
          <a:xfrm>
            <a:off x="5476654" y="491618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16042" y="484167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38" name="椭圆 268"/>
          <p:cNvSpPr/>
          <p:nvPr>
            <p:custDataLst>
              <p:tags r:id="rId8"/>
            </p:custDataLst>
          </p:nvPr>
        </p:nvSpPr>
        <p:spPr>
          <a:xfrm flipV="1">
            <a:off x="2824544" y="465541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40" name="椭圆 269"/>
          <p:cNvSpPr/>
          <p:nvPr>
            <p:custDataLst>
              <p:tags r:id="rId9"/>
            </p:custDataLst>
          </p:nvPr>
        </p:nvSpPr>
        <p:spPr>
          <a:xfrm flipV="1">
            <a:off x="2866372" y="469789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42" name="椭圆 270"/>
          <p:cNvSpPr/>
          <p:nvPr>
            <p:custDataLst>
              <p:tags r:id="rId10"/>
            </p:custDataLst>
          </p:nvPr>
        </p:nvSpPr>
        <p:spPr>
          <a:xfrm flipV="1">
            <a:off x="7833359" y="3841089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86297" y="395611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44" name="椭圆 272"/>
          <p:cNvSpPr/>
          <p:nvPr>
            <p:custDataLst>
              <p:tags r:id="rId12"/>
            </p:custDataLst>
          </p:nvPr>
        </p:nvSpPr>
        <p:spPr>
          <a:xfrm flipV="1">
            <a:off x="4056488" y="371560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49286" y="413518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77194" y="382279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46" name="椭圆 275"/>
          <p:cNvSpPr/>
          <p:nvPr>
            <p:custDataLst>
              <p:tags r:id="rId15"/>
            </p:custDataLst>
          </p:nvPr>
        </p:nvSpPr>
        <p:spPr>
          <a:xfrm flipV="1">
            <a:off x="7085697" y="363652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48" name="椭圆 276"/>
          <p:cNvSpPr/>
          <p:nvPr>
            <p:custDataLst>
              <p:tags r:id="rId16"/>
            </p:custDataLst>
          </p:nvPr>
        </p:nvSpPr>
        <p:spPr>
          <a:xfrm flipV="1">
            <a:off x="7127524" y="367900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50" name="椭圆 277"/>
          <p:cNvSpPr/>
          <p:nvPr>
            <p:custDataLst>
              <p:tags r:id="rId17"/>
            </p:custDataLst>
          </p:nvPr>
        </p:nvSpPr>
        <p:spPr>
          <a:xfrm flipV="1">
            <a:off x="3804871" y="449725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57809" y="461228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52" name="椭圆 279"/>
          <p:cNvSpPr/>
          <p:nvPr>
            <p:custDataLst>
              <p:tags r:id="rId19"/>
            </p:custDataLst>
          </p:nvPr>
        </p:nvSpPr>
        <p:spPr>
          <a:xfrm flipV="1">
            <a:off x="8575793" y="473318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706503" y="5025977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54" name="椭圆 281"/>
          <p:cNvSpPr/>
          <p:nvPr>
            <p:custDataLst>
              <p:tags r:id="rId21"/>
            </p:custDataLst>
          </p:nvPr>
        </p:nvSpPr>
        <p:spPr>
          <a:xfrm flipV="1">
            <a:off x="4995641" y="504493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6414" y="542399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56" name="图形 15"/>
          <p:cNvSpPr/>
          <p:nvPr>
            <p:custDataLst>
              <p:tags r:id="rId23"/>
            </p:custDataLst>
          </p:nvPr>
        </p:nvSpPr>
        <p:spPr>
          <a:xfrm>
            <a:off x="5062957" y="511486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8" name="图形 19"/>
          <p:cNvSpPr/>
          <p:nvPr>
            <p:custDataLst>
              <p:tags r:id="rId24"/>
            </p:custDataLst>
          </p:nvPr>
        </p:nvSpPr>
        <p:spPr>
          <a:xfrm>
            <a:off x="8643763" y="480703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0" name="图形 27"/>
          <p:cNvSpPr/>
          <p:nvPr>
            <p:custDataLst>
              <p:tags r:id="rId25"/>
            </p:custDataLst>
          </p:nvPr>
        </p:nvSpPr>
        <p:spPr>
          <a:xfrm>
            <a:off x="4159749" y="383978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2" name="任意多边形: 形状 286"/>
          <p:cNvSpPr/>
          <p:nvPr>
            <p:custDataLst>
              <p:tags r:id="rId26"/>
            </p:custDataLst>
          </p:nvPr>
        </p:nvSpPr>
        <p:spPr>
          <a:xfrm>
            <a:off x="5467505" y="378880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4" name="正文"/>
          <p:cNvSpPr txBox="1"/>
          <p:nvPr>
            <p:custDataLst>
              <p:tags r:id="rId27"/>
            </p:custDataLst>
          </p:nvPr>
        </p:nvSpPr>
        <p:spPr>
          <a:xfrm>
            <a:off x="654755" y="386135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电磁场：由电场和磁场组成的物理场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6" name="正文"/>
          <p:cNvSpPr txBox="1"/>
          <p:nvPr>
            <p:custDataLst>
              <p:tags r:id="rId28"/>
            </p:custDataLst>
          </p:nvPr>
        </p:nvSpPr>
        <p:spPr>
          <a:xfrm>
            <a:off x="9465930" y="386135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电磁波的应用：微波技术、无线通信、雷达等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8" name="正文"/>
          <p:cNvSpPr txBox="1"/>
          <p:nvPr>
            <p:custDataLst>
              <p:tags r:id="rId29"/>
            </p:custDataLst>
          </p:nvPr>
        </p:nvSpPr>
        <p:spPr>
          <a:xfrm>
            <a:off x="7936620" y="2610453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电磁波的性质：电磁波具有波长、频率、相位等特性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0" name="正文"/>
          <p:cNvSpPr txBox="1"/>
          <p:nvPr>
            <p:custDataLst>
              <p:tags r:id="rId30"/>
            </p:custDataLst>
          </p:nvPr>
        </p:nvSpPr>
        <p:spPr>
          <a:xfrm>
            <a:off x="2182757" y="2610453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电磁波的产生：电荷的加速运动产生电磁波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2" name="正文"/>
          <p:cNvSpPr txBox="1"/>
          <p:nvPr>
            <p:custDataLst>
              <p:tags r:id="rId31"/>
            </p:custDataLst>
          </p:nvPr>
        </p:nvSpPr>
        <p:spPr>
          <a:xfrm>
            <a:off x="5060342" y="173796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电磁波的传播：电磁波在真空中以光速传播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5" name=""/>
        <p:cNvGrpSpPr/>
        <p:nvPr/>
      </p:nvGrpSpPr>
      <p:grpSpPr>
        <a:xfrm>
          <a:off x="0" y="0"/>
          <a:ext cx="0" cy="0"/>
        </a:xfrm>
      </p:grpSpPr>
      <p:sp>
        <p:nvSpPr>
          <p:cNvPr id="104941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微波传输线理论</a:t>
            </a:r>
            <a:endParaRPr lang="zh-CN" altLang="en-US"/>
          </a:p>
        </p:txBody>
      </p:sp>
      <p:sp>
        <p:nvSpPr>
          <p:cNvPr id="1049420" name="矩形 15"/>
          <p:cNvSpPr/>
          <p:nvPr>
            <p:custDataLst>
              <p:tags r:id="rId2"/>
            </p:custDataLst>
          </p:nvPr>
        </p:nvSpPr>
        <p:spPr>
          <a:xfrm>
            <a:off x="2738089" y="1630876"/>
            <a:ext cx="6805557" cy="49929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传输线类型：包括波导、同轴电缆、微带线等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2" name="任意多边形 17"/>
          <p:cNvSpPr/>
          <p:nvPr>
            <p:custDataLst>
              <p:tags r:id="rId3"/>
            </p:custDataLst>
          </p:nvPr>
        </p:nvSpPr>
        <p:spPr>
          <a:xfrm flipV="1">
            <a:off x="2665465" y="1562790"/>
            <a:ext cx="1217223" cy="2292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4" name="任意多边形 18"/>
          <p:cNvSpPr/>
          <p:nvPr>
            <p:custDataLst>
              <p:tags r:id="rId4"/>
            </p:custDataLst>
          </p:nvPr>
        </p:nvSpPr>
        <p:spPr>
          <a:xfrm flipH="1">
            <a:off x="8396779" y="1969035"/>
            <a:ext cx="1217223" cy="2292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6" name="矩形 27"/>
          <p:cNvSpPr/>
          <p:nvPr>
            <p:custDataLst>
              <p:tags r:id="rId5"/>
            </p:custDataLst>
          </p:nvPr>
        </p:nvSpPr>
        <p:spPr>
          <a:xfrm>
            <a:off x="2738089" y="2661998"/>
            <a:ext cx="6805557" cy="49929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传输线特性：阻抗、相位、衰减等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8" name="任意多边形 29"/>
          <p:cNvSpPr/>
          <p:nvPr>
            <p:custDataLst>
              <p:tags r:id="rId6"/>
            </p:custDataLst>
          </p:nvPr>
        </p:nvSpPr>
        <p:spPr>
          <a:xfrm flipV="1">
            <a:off x="2665465" y="2593912"/>
            <a:ext cx="1217223" cy="2292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0" name="任意多边形 30"/>
          <p:cNvSpPr/>
          <p:nvPr>
            <p:custDataLst>
              <p:tags r:id="rId7"/>
            </p:custDataLst>
          </p:nvPr>
        </p:nvSpPr>
        <p:spPr>
          <a:xfrm flipH="1">
            <a:off x="8396779" y="3000158"/>
            <a:ext cx="1217223" cy="2292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2" name="矩形 5"/>
          <p:cNvSpPr/>
          <p:nvPr>
            <p:custDataLst>
              <p:tags r:id="rId8"/>
            </p:custDataLst>
          </p:nvPr>
        </p:nvSpPr>
        <p:spPr>
          <a:xfrm>
            <a:off x="2738089" y="3693120"/>
            <a:ext cx="6805557" cy="49929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传输线方程：描述传输线特性的方程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4" name="任意多边形 7"/>
          <p:cNvSpPr/>
          <p:nvPr>
            <p:custDataLst>
              <p:tags r:id="rId9"/>
            </p:custDataLst>
          </p:nvPr>
        </p:nvSpPr>
        <p:spPr>
          <a:xfrm flipV="1">
            <a:off x="2665465" y="3625034"/>
            <a:ext cx="1217223" cy="2292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6" name="任意多边形 8"/>
          <p:cNvSpPr/>
          <p:nvPr>
            <p:custDataLst>
              <p:tags r:id="rId10"/>
            </p:custDataLst>
          </p:nvPr>
        </p:nvSpPr>
        <p:spPr>
          <a:xfrm flipH="1">
            <a:off x="8396779" y="4031280"/>
            <a:ext cx="1217223" cy="2292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8" name="矩形 10"/>
          <p:cNvSpPr/>
          <p:nvPr>
            <p:custDataLst>
              <p:tags r:id="rId11"/>
            </p:custDataLst>
          </p:nvPr>
        </p:nvSpPr>
        <p:spPr>
          <a:xfrm>
            <a:off x="2738089" y="4724242"/>
            <a:ext cx="6805557" cy="49929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传输线分析方法：包括时域分析、频域分析等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0" name="任意多边形 12"/>
          <p:cNvSpPr/>
          <p:nvPr>
            <p:custDataLst>
              <p:tags r:id="rId12"/>
            </p:custDataLst>
          </p:nvPr>
        </p:nvSpPr>
        <p:spPr>
          <a:xfrm flipV="1">
            <a:off x="2665465" y="4656156"/>
            <a:ext cx="1217223" cy="2292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2" name="任意多边形 13"/>
          <p:cNvSpPr/>
          <p:nvPr>
            <p:custDataLst>
              <p:tags r:id="rId13"/>
            </p:custDataLst>
          </p:nvPr>
        </p:nvSpPr>
        <p:spPr>
          <a:xfrm flipH="1">
            <a:off x="8396779" y="5062402"/>
            <a:ext cx="1217223" cy="2292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4" name="矩形 19"/>
          <p:cNvSpPr/>
          <p:nvPr>
            <p:custDataLst>
              <p:tags r:id="rId14"/>
            </p:custDataLst>
          </p:nvPr>
        </p:nvSpPr>
        <p:spPr>
          <a:xfrm>
            <a:off x="2738089" y="5755364"/>
            <a:ext cx="6805557" cy="49929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传输线应用：微波通信、雷达、卫星通信等领域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6" name="任意多边形 21"/>
          <p:cNvSpPr/>
          <p:nvPr>
            <p:custDataLst>
              <p:tags r:id="rId15"/>
            </p:custDataLst>
          </p:nvPr>
        </p:nvSpPr>
        <p:spPr>
          <a:xfrm flipV="1">
            <a:off x="2665465" y="5687279"/>
            <a:ext cx="1217223" cy="2292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8" name="任意多边形 22"/>
          <p:cNvSpPr/>
          <p:nvPr>
            <p:custDataLst>
              <p:tags r:id="rId16"/>
            </p:custDataLst>
          </p:nvPr>
        </p:nvSpPr>
        <p:spPr>
          <a:xfrm flipH="1">
            <a:off x="8396779" y="6093524"/>
            <a:ext cx="1217223" cy="2292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3" name=""/>
        <p:cNvGrpSpPr/>
        <p:nvPr/>
      </p:nvGrpSpPr>
      <p:grpSpPr>
        <a:xfrm>
          <a:off x="0" y="0"/>
          <a:ext cx="0" cy="0"/>
        </a:xfrm>
      </p:grpSpPr>
      <p:sp>
        <p:nvSpPr>
          <p:cNvPr id="104949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微波网络理论</a:t>
            </a:r>
            <a:endParaRPr lang="zh-CN" altLang="en-US"/>
          </a:p>
        </p:txBody>
      </p:sp>
      <p:sp>
        <p:nvSpPr>
          <p:cNvPr id="104949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403332" y="156279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98" name="矩形 65"/>
          <p:cNvSpPr/>
          <p:nvPr>
            <p:custDataLst>
              <p:tags r:id="rId3"/>
            </p:custDataLst>
          </p:nvPr>
        </p:nvSpPr>
        <p:spPr>
          <a:xfrm>
            <a:off x="1290305" y="192282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0" name="文本框 66"/>
          <p:cNvSpPr txBox="1"/>
          <p:nvPr>
            <p:custDataLst>
              <p:tags r:id="rId4"/>
            </p:custDataLst>
          </p:nvPr>
        </p:nvSpPr>
        <p:spPr>
          <a:xfrm>
            <a:off x="1668120" y="182440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微波网络的基本概念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0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51777" y="156279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4" name="矩形 69"/>
          <p:cNvSpPr/>
          <p:nvPr>
            <p:custDataLst>
              <p:tags r:id="rId6"/>
            </p:custDataLst>
          </p:nvPr>
        </p:nvSpPr>
        <p:spPr>
          <a:xfrm>
            <a:off x="6438115" y="192282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6" name="文本框 70"/>
          <p:cNvSpPr txBox="1"/>
          <p:nvPr>
            <p:custDataLst>
              <p:tags r:id="rId7"/>
            </p:custDataLst>
          </p:nvPr>
        </p:nvSpPr>
        <p:spPr>
          <a:xfrm>
            <a:off x="6816565" y="182440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微波网络的传输模型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0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403332" y="4090658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10" name="文本框 74"/>
          <p:cNvSpPr txBox="1"/>
          <p:nvPr>
            <p:custDataLst>
              <p:tags r:id="rId9"/>
            </p:custDataLst>
          </p:nvPr>
        </p:nvSpPr>
        <p:spPr>
          <a:xfrm>
            <a:off x="1668120" y="435163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微波网络的信号处理技术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12" name="矩形 73"/>
          <p:cNvSpPr/>
          <p:nvPr>
            <p:custDataLst>
              <p:tags r:id="rId10"/>
            </p:custDataLst>
          </p:nvPr>
        </p:nvSpPr>
        <p:spPr>
          <a:xfrm>
            <a:off x="1290305" y="445069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609560" y="4090658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6" name="矩形 84"/>
          <p:cNvSpPr/>
          <p:nvPr>
            <p:custDataLst>
              <p:tags r:id="rId12"/>
            </p:custDataLst>
          </p:nvPr>
        </p:nvSpPr>
        <p:spPr>
          <a:xfrm>
            <a:off x="6496533" y="445069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8" name="文本框 85"/>
          <p:cNvSpPr txBox="1"/>
          <p:nvPr>
            <p:custDataLst>
              <p:tags r:id="rId13"/>
            </p:custDataLst>
          </p:nvPr>
        </p:nvSpPr>
        <p:spPr>
          <a:xfrm>
            <a:off x="6874348" y="435163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微波网络的应用领域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151" name=""/>
        <p:cNvGrpSpPr/>
        <p:nvPr/>
      </p:nvGrpSpPr>
      <p:grpSpPr>
        <a:xfrm>
          <a:off x="0" y="0"/>
          <a:ext cx="0" cy="0"/>
        </a:xfrm>
      </p:grpSpPr>
      <p:sp>
        <p:nvSpPr>
          <p:cNvPr id="1049564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56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微波器件与系统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/>
        <p:cNvGrpSpPr/>
        <p:nvPr/>
      </p:nvGrpSpPr>
      <p:grpSpPr>
        <a:xfrm>
          <a:off x="0" y="0"/>
          <a:ext cx="0" cy="0"/>
        </a:xfrm>
      </p:grpSpPr>
      <p:sp>
        <p:nvSpPr>
          <p:cNvPr id="104962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微波振荡器</a:t>
            </a:r>
            <a:endParaRPr lang="zh-CN" altLang="en-US"/>
          </a:p>
        </p:txBody>
      </p:sp>
      <p:sp>
        <p:nvSpPr>
          <p:cNvPr id="1049630" name="对角圆角矩形 15"/>
          <p:cNvSpPr/>
          <p:nvPr>
            <p:custDataLst>
              <p:tags r:id="rId2"/>
            </p:custDataLst>
          </p:nvPr>
        </p:nvSpPr>
        <p:spPr>
          <a:xfrm>
            <a:off x="1545934" y="426620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32" name="对角圆角矩形 16"/>
          <p:cNvSpPr/>
          <p:nvPr>
            <p:custDataLst>
              <p:tags r:id="rId3"/>
            </p:custDataLst>
          </p:nvPr>
        </p:nvSpPr>
        <p:spPr>
          <a:xfrm>
            <a:off x="1545934" y="412558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34" name="直角三角形 17"/>
          <p:cNvSpPr/>
          <p:nvPr>
            <p:custDataLst>
              <p:tags r:id="rId4"/>
            </p:custDataLst>
          </p:nvPr>
        </p:nvSpPr>
        <p:spPr>
          <a:xfrm>
            <a:off x="2105195" y="412623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36" name="文本框 27"/>
          <p:cNvSpPr txBox="1"/>
          <p:nvPr>
            <p:custDataLst>
              <p:tags r:id="rId5"/>
            </p:custDataLst>
          </p:nvPr>
        </p:nvSpPr>
        <p:spPr>
          <a:xfrm>
            <a:off x="2141318" y="427717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微波振荡器的工作原理：利用电磁波在谐振腔中的反射和叠加产生微波信号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8" name="对角圆角矩形 52"/>
          <p:cNvSpPr/>
          <p:nvPr>
            <p:custDataLst>
              <p:tags r:id="rId6"/>
            </p:custDataLst>
          </p:nvPr>
        </p:nvSpPr>
        <p:spPr>
          <a:xfrm>
            <a:off x="1545934" y="170405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40" name="对角圆角矩形 53"/>
          <p:cNvSpPr/>
          <p:nvPr>
            <p:custDataLst>
              <p:tags r:id="rId7"/>
            </p:custDataLst>
          </p:nvPr>
        </p:nvSpPr>
        <p:spPr>
          <a:xfrm>
            <a:off x="1545934" y="156279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42" name="直角三角形 54"/>
          <p:cNvSpPr/>
          <p:nvPr>
            <p:custDataLst>
              <p:tags r:id="rId8"/>
            </p:custDataLst>
          </p:nvPr>
        </p:nvSpPr>
        <p:spPr>
          <a:xfrm>
            <a:off x="2105195" y="156343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44" name="文本框 56"/>
          <p:cNvSpPr txBox="1"/>
          <p:nvPr>
            <p:custDataLst>
              <p:tags r:id="rId9"/>
            </p:custDataLst>
          </p:nvPr>
        </p:nvSpPr>
        <p:spPr>
          <a:xfrm>
            <a:off x="2141318" y="17072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微波振荡器的作用：产生微波信号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6" name="对角圆角矩形 5"/>
          <p:cNvSpPr/>
          <p:nvPr>
            <p:custDataLst>
              <p:tags r:id="rId10"/>
            </p:custDataLst>
          </p:nvPr>
        </p:nvSpPr>
        <p:spPr>
          <a:xfrm>
            <a:off x="1545934" y="2985131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48" name="对角圆角矩形 6"/>
          <p:cNvSpPr/>
          <p:nvPr>
            <p:custDataLst>
              <p:tags r:id="rId11"/>
            </p:custDataLst>
          </p:nvPr>
        </p:nvSpPr>
        <p:spPr>
          <a:xfrm>
            <a:off x="1545934" y="284386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50" name="直角三角形 7"/>
          <p:cNvSpPr/>
          <p:nvPr>
            <p:custDataLst>
              <p:tags r:id="rId12"/>
            </p:custDataLst>
          </p:nvPr>
        </p:nvSpPr>
        <p:spPr>
          <a:xfrm>
            <a:off x="2105195" y="284515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52" name="文本框 8"/>
          <p:cNvSpPr txBox="1"/>
          <p:nvPr>
            <p:custDataLst>
              <p:tags r:id="rId13"/>
            </p:custDataLst>
          </p:nvPr>
        </p:nvSpPr>
        <p:spPr>
          <a:xfrm>
            <a:off x="2141318" y="299609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微波振荡器的类型：LC振荡器、晶体振荡器、压控振荡器等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4" name="对角圆角矩形 9"/>
          <p:cNvSpPr/>
          <p:nvPr>
            <p:custDataLst>
              <p:tags r:id="rId14"/>
            </p:custDataLst>
          </p:nvPr>
        </p:nvSpPr>
        <p:spPr>
          <a:xfrm>
            <a:off x="1545934" y="554792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56" name="对角圆角矩形 10"/>
          <p:cNvSpPr/>
          <p:nvPr>
            <p:custDataLst>
              <p:tags r:id="rId15"/>
            </p:custDataLst>
          </p:nvPr>
        </p:nvSpPr>
        <p:spPr>
          <a:xfrm>
            <a:off x="1545934" y="540666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58" name="直角三角形 11"/>
          <p:cNvSpPr/>
          <p:nvPr>
            <p:custDataLst>
              <p:tags r:id="rId16"/>
            </p:custDataLst>
          </p:nvPr>
        </p:nvSpPr>
        <p:spPr>
          <a:xfrm>
            <a:off x="2105195" y="540730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60" name="文本框 12"/>
          <p:cNvSpPr txBox="1"/>
          <p:nvPr>
            <p:custDataLst>
              <p:tags r:id="rId17"/>
            </p:custDataLst>
          </p:nvPr>
        </p:nvSpPr>
        <p:spPr>
          <a:xfrm>
            <a:off x="2141318" y="555824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微波振荡器的应用：微波通信、雷达、电子对抗等领域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1" name=""/>
        <p:cNvGrpSpPr/>
        <p:nvPr/>
      </p:nvGrpSpPr>
      <p:grpSpPr>
        <a:xfrm>
          <a:off x="0" y="0"/>
          <a:ext cx="0" cy="0"/>
        </a:xfrm>
      </p:grpSpPr>
      <p:sp>
        <p:nvSpPr>
          <p:cNvPr id="104970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微波放大器</a:t>
            </a:r>
            <a:endParaRPr lang="zh-CN" altLang="en-US"/>
          </a:p>
        </p:txBody>
      </p:sp>
      <p:sp>
        <p:nvSpPr>
          <p:cNvPr id="1049708" name="圆角矩形 3"/>
          <p:cNvSpPr/>
          <p:nvPr>
            <p:custDataLst>
              <p:tags r:id="rId2"/>
            </p:custDataLst>
          </p:nvPr>
        </p:nvSpPr>
        <p:spPr>
          <a:xfrm rot="16200000">
            <a:off x="5655725" y="-343472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0" name="圆角矩形 4"/>
          <p:cNvSpPr/>
          <p:nvPr>
            <p:custDataLst>
              <p:tags r:id="rId3"/>
            </p:custDataLst>
          </p:nvPr>
        </p:nvSpPr>
        <p:spPr>
          <a:xfrm rot="16200000">
            <a:off x="247862" y="197314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712" name="圆角矩形 5"/>
          <p:cNvSpPr/>
          <p:nvPr>
            <p:custDataLst>
              <p:tags r:id="rId4"/>
            </p:custDataLst>
          </p:nvPr>
        </p:nvSpPr>
        <p:spPr>
          <a:xfrm rot="16200000">
            <a:off x="5656999" y="-216224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4" name="圆角矩形 6"/>
          <p:cNvSpPr/>
          <p:nvPr>
            <p:custDataLst>
              <p:tags r:id="rId5"/>
            </p:custDataLst>
          </p:nvPr>
        </p:nvSpPr>
        <p:spPr>
          <a:xfrm rot="16200000">
            <a:off x="249136" y="324625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16" name="圆角矩形 9"/>
          <p:cNvSpPr/>
          <p:nvPr>
            <p:custDataLst>
              <p:tags r:id="rId6"/>
            </p:custDataLst>
          </p:nvPr>
        </p:nvSpPr>
        <p:spPr>
          <a:xfrm rot="16200000">
            <a:off x="5655725" y="-91398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8" name="圆角矩形 10"/>
          <p:cNvSpPr/>
          <p:nvPr>
            <p:custDataLst>
              <p:tags r:id="rId7"/>
            </p:custDataLst>
          </p:nvPr>
        </p:nvSpPr>
        <p:spPr>
          <a:xfrm rot="16200000">
            <a:off x="247862" y="449388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720" name="圆角矩形 11"/>
          <p:cNvSpPr/>
          <p:nvPr>
            <p:custDataLst>
              <p:tags r:id="rId8"/>
            </p:custDataLst>
          </p:nvPr>
        </p:nvSpPr>
        <p:spPr>
          <a:xfrm rot="16200000">
            <a:off x="5656999" y="35785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22" name="圆角矩形 12"/>
          <p:cNvSpPr/>
          <p:nvPr>
            <p:custDataLst>
              <p:tags r:id="rId9"/>
            </p:custDataLst>
          </p:nvPr>
        </p:nvSpPr>
        <p:spPr>
          <a:xfrm rot="16200000">
            <a:off x="249136" y="576635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24" name="文本框 7"/>
          <p:cNvSpPr txBox="1"/>
          <p:nvPr>
            <p:custDataLst>
              <p:tags r:id="rId10"/>
            </p:custDataLst>
          </p:nvPr>
        </p:nvSpPr>
        <p:spPr>
          <a:xfrm>
            <a:off x="1118269" y="408352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主要类型：行波管、磁控管、固态放大器等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726" name="文本框 8"/>
          <p:cNvSpPr txBox="1"/>
          <p:nvPr>
            <p:custDataLst>
              <p:tags r:id="rId11"/>
            </p:custDataLst>
          </p:nvPr>
        </p:nvSpPr>
        <p:spPr>
          <a:xfrm>
            <a:off x="1118269" y="535664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发展趋势：高功率、高效率、小型化、集成化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728" name="文本框 13"/>
          <p:cNvSpPr txBox="1"/>
          <p:nvPr>
            <p:custDataLst>
              <p:tags r:id="rId12"/>
            </p:custDataLst>
          </p:nvPr>
        </p:nvSpPr>
        <p:spPr>
          <a:xfrm>
            <a:off x="1118269" y="156279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工作原理：通过微波信号的放大，提高信号强度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730" name="文本框 14"/>
          <p:cNvSpPr txBox="1"/>
          <p:nvPr>
            <p:custDataLst>
              <p:tags r:id="rId13"/>
            </p:custDataLst>
          </p:nvPr>
        </p:nvSpPr>
        <p:spPr>
          <a:xfrm>
            <a:off x="1118269" y="283717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应用领域：通信、雷达、电子战等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9" name=""/>
        <p:cNvGrpSpPr/>
        <p:nvPr/>
      </p:nvGrpSpPr>
      <p:grpSpPr>
        <a:xfrm>
          <a:off x="0" y="0"/>
          <a:ext cx="0" cy="0"/>
        </a:xfrm>
      </p:grpSpPr>
      <p:sp>
        <p:nvSpPr>
          <p:cNvPr id="104977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微波滤波器</a:t>
            </a:r>
            <a:endParaRPr lang="zh-CN" altLang="en-US"/>
          </a:p>
        </p:txBody>
      </p:sp>
      <p:sp>
        <p:nvSpPr>
          <p:cNvPr id="1049778" name="矩形 15"/>
          <p:cNvSpPr/>
          <p:nvPr>
            <p:custDataLst>
              <p:tags r:id="rId2"/>
            </p:custDataLst>
          </p:nvPr>
        </p:nvSpPr>
        <p:spPr>
          <a:xfrm>
            <a:off x="2469768" y="164359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微波滤波器的作用：在微波系统中，用于选择特定频率的信号，抑制其他频率的信号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80" name="任意多边形 17"/>
          <p:cNvSpPr/>
          <p:nvPr>
            <p:custDataLst>
              <p:tags r:id="rId3"/>
            </p:custDataLst>
          </p:nvPr>
        </p:nvSpPr>
        <p:spPr>
          <a:xfrm flipV="1">
            <a:off x="2391414" y="156279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82" name="任意多边形 18"/>
          <p:cNvSpPr/>
          <p:nvPr>
            <p:custDataLst>
              <p:tags r:id="rId4"/>
            </p:custDataLst>
          </p:nvPr>
        </p:nvSpPr>
        <p:spPr>
          <a:xfrm flipH="1">
            <a:off x="8574864" y="212351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84" name="矩形 27"/>
          <p:cNvSpPr/>
          <p:nvPr>
            <p:custDataLst>
              <p:tags r:id="rId5"/>
            </p:custDataLst>
          </p:nvPr>
        </p:nvSpPr>
        <p:spPr>
          <a:xfrm>
            <a:off x="2469768" y="296092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微波滤波器的类型：包括腔体滤波器、波导滤波器、微带滤波器等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86" name="任意多边形 29"/>
          <p:cNvSpPr/>
          <p:nvPr>
            <p:custDataLst>
              <p:tags r:id="rId6"/>
            </p:custDataLst>
          </p:nvPr>
        </p:nvSpPr>
        <p:spPr>
          <a:xfrm flipV="1">
            <a:off x="2391414" y="288012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88" name="任意多边形 30"/>
          <p:cNvSpPr/>
          <p:nvPr>
            <p:custDataLst>
              <p:tags r:id="rId7"/>
            </p:custDataLst>
          </p:nvPr>
        </p:nvSpPr>
        <p:spPr>
          <a:xfrm flipH="1">
            <a:off x="8574864" y="344084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90" name="矩形 5"/>
          <p:cNvSpPr/>
          <p:nvPr>
            <p:custDataLst>
              <p:tags r:id="rId8"/>
            </p:custDataLst>
          </p:nvPr>
        </p:nvSpPr>
        <p:spPr>
          <a:xfrm>
            <a:off x="2469768" y="427825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微波滤波器的设计：需要考虑频率响应、插入损耗、带宽、选择性等参数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92" name="任意多边形 7"/>
          <p:cNvSpPr/>
          <p:nvPr>
            <p:custDataLst>
              <p:tags r:id="rId9"/>
            </p:custDataLst>
          </p:nvPr>
        </p:nvSpPr>
        <p:spPr>
          <a:xfrm flipV="1">
            <a:off x="2391414" y="419744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94" name="任意多边形 8"/>
          <p:cNvSpPr/>
          <p:nvPr>
            <p:custDataLst>
              <p:tags r:id="rId10"/>
            </p:custDataLst>
          </p:nvPr>
        </p:nvSpPr>
        <p:spPr>
          <a:xfrm flipH="1">
            <a:off x="8574864" y="475817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96" name="矩形 10"/>
          <p:cNvSpPr/>
          <p:nvPr>
            <p:custDataLst>
              <p:tags r:id="rId11"/>
            </p:custDataLst>
          </p:nvPr>
        </p:nvSpPr>
        <p:spPr>
          <a:xfrm>
            <a:off x="2469768" y="559558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微波滤波器的应用：广泛应用于通信、雷达、电子对抗等领域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98" name="任意多边形 12"/>
          <p:cNvSpPr/>
          <p:nvPr>
            <p:custDataLst>
              <p:tags r:id="rId12"/>
            </p:custDataLst>
          </p:nvPr>
        </p:nvSpPr>
        <p:spPr>
          <a:xfrm flipV="1">
            <a:off x="2391414" y="551477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00" name="任意多边形 13"/>
          <p:cNvSpPr/>
          <p:nvPr>
            <p:custDataLst>
              <p:tags r:id="rId13"/>
            </p:custDataLst>
          </p:nvPr>
        </p:nvSpPr>
        <p:spPr>
          <a:xfrm flipH="1">
            <a:off x="8574864" y="607550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7" name=""/>
        <p:cNvGrpSpPr/>
        <p:nvPr/>
      </p:nvGrpSpPr>
      <p:grpSpPr>
        <a:xfrm>
          <a:off x="0" y="0"/>
          <a:ext cx="0" cy="0"/>
        </a:xfrm>
      </p:grpSpPr>
      <p:sp>
        <p:nvSpPr>
          <p:cNvPr id="104984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微波天线</a:t>
            </a:r>
            <a:endParaRPr lang="zh-CN" altLang="en-US"/>
          </a:p>
        </p:txBody>
      </p:sp>
      <p:sp>
        <p:nvSpPr>
          <p:cNvPr id="104984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403332" y="156279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850" name="矩形 65"/>
          <p:cNvSpPr/>
          <p:nvPr>
            <p:custDataLst>
              <p:tags r:id="rId3"/>
            </p:custDataLst>
          </p:nvPr>
        </p:nvSpPr>
        <p:spPr>
          <a:xfrm>
            <a:off x="1290305" y="192282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52" name="文本框 66"/>
          <p:cNvSpPr txBox="1"/>
          <p:nvPr>
            <p:custDataLst>
              <p:tags r:id="rId4"/>
            </p:custDataLst>
          </p:nvPr>
        </p:nvSpPr>
        <p:spPr>
          <a:xfrm>
            <a:off x="1668120" y="182440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微波天线的作用：接收和发射微波信号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85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51777" y="156279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56" name="矩形 69"/>
          <p:cNvSpPr/>
          <p:nvPr>
            <p:custDataLst>
              <p:tags r:id="rId6"/>
            </p:custDataLst>
          </p:nvPr>
        </p:nvSpPr>
        <p:spPr>
          <a:xfrm>
            <a:off x="6438115" y="192282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58" name="文本框 70"/>
          <p:cNvSpPr txBox="1"/>
          <p:nvPr>
            <p:custDataLst>
              <p:tags r:id="rId7"/>
            </p:custDataLst>
          </p:nvPr>
        </p:nvSpPr>
        <p:spPr>
          <a:xfrm>
            <a:off x="6816565" y="182440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微波天线的分类：定向天线、全向天线、阵列天线等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86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403332" y="4090658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862" name="文本框 74"/>
          <p:cNvSpPr txBox="1"/>
          <p:nvPr>
            <p:custDataLst>
              <p:tags r:id="rId9"/>
            </p:custDataLst>
          </p:nvPr>
        </p:nvSpPr>
        <p:spPr>
          <a:xfrm>
            <a:off x="1668120" y="435163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微波天线的设计：需要考虑频率、增益、方向性等参数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864" name="矩形 73"/>
          <p:cNvSpPr/>
          <p:nvPr>
            <p:custDataLst>
              <p:tags r:id="rId10"/>
            </p:custDataLst>
          </p:nvPr>
        </p:nvSpPr>
        <p:spPr>
          <a:xfrm>
            <a:off x="1290305" y="445069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6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609560" y="4090658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68" name="矩形 84"/>
          <p:cNvSpPr/>
          <p:nvPr>
            <p:custDataLst>
              <p:tags r:id="rId12"/>
            </p:custDataLst>
          </p:nvPr>
        </p:nvSpPr>
        <p:spPr>
          <a:xfrm>
            <a:off x="6496533" y="445069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70" name="文本框 85"/>
          <p:cNvSpPr txBox="1"/>
          <p:nvPr>
            <p:custDataLst>
              <p:tags r:id="rId13"/>
            </p:custDataLst>
          </p:nvPr>
        </p:nvSpPr>
        <p:spPr>
          <a:xfrm>
            <a:off x="6874348" y="435163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微波天线的应用：通信、雷达、遥感等领域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5" name=""/>
        <p:cNvGrpSpPr/>
        <p:nvPr/>
      </p:nvGrpSpPr>
      <p:grpSpPr>
        <a:xfrm>
          <a:off x="0" y="0"/>
          <a:ext cx="0" cy="0"/>
        </a:xfrm>
      </p:grpSpPr>
      <p:sp>
        <p:nvSpPr>
          <p:cNvPr id="104991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微波雷达系统</a:t>
            </a:r>
            <a:endParaRPr lang="zh-CN" altLang="en-US"/>
          </a:p>
        </p:txBody>
      </p:sp>
      <p:sp>
        <p:nvSpPr>
          <p:cNvPr id="1049918" name="圆角矩形 3"/>
          <p:cNvSpPr/>
          <p:nvPr>
            <p:custDataLst>
              <p:tags r:id="rId2"/>
            </p:custDataLst>
          </p:nvPr>
        </p:nvSpPr>
        <p:spPr>
          <a:xfrm rot="16200000">
            <a:off x="5655725" y="-343472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20" name="圆角矩形 4"/>
          <p:cNvSpPr/>
          <p:nvPr>
            <p:custDataLst>
              <p:tags r:id="rId3"/>
            </p:custDataLst>
          </p:nvPr>
        </p:nvSpPr>
        <p:spPr>
          <a:xfrm rot="16200000">
            <a:off x="247862" y="197314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922" name="圆角矩形 5"/>
          <p:cNvSpPr/>
          <p:nvPr>
            <p:custDataLst>
              <p:tags r:id="rId4"/>
            </p:custDataLst>
          </p:nvPr>
        </p:nvSpPr>
        <p:spPr>
          <a:xfrm rot="16200000">
            <a:off x="5656999" y="-216224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24" name="圆角矩形 6"/>
          <p:cNvSpPr/>
          <p:nvPr>
            <p:custDataLst>
              <p:tags r:id="rId5"/>
            </p:custDataLst>
          </p:nvPr>
        </p:nvSpPr>
        <p:spPr>
          <a:xfrm rot="16200000">
            <a:off x="249136" y="324625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926" name="圆角矩形 9"/>
          <p:cNvSpPr/>
          <p:nvPr>
            <p:custDataLst>
              <p:tags r:id="rId6"/>
            </p:custDataLst>
          </p:nvPr>
        </p:nvSpPr>
        <p:spPr>
          <a:xfrm rot="16200000">
            <a:off x="5655725" y="-91398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28" name="圆角矩形 10"/>
          <p:cNvSpPr/>
          <p:nvPr>
            <p:custDataLst>
              <p:tags r:id="rId7"/>
            </p:custDataLst>
          </p:nvPr>
        </p:nvSpPr>
        <p:spPr>
          <a:xfrm rot="16200000">
            <a:off x="247862" y="449388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930" name="圆角矩形 11"/>
          <p:cNvSpPr/>
          <p:nvPr>
            <p:custDataLst>
              <p:tags r:id="rId8"/>
            </p:custDataLst>
          </p:nvPr>
        </p:nvSpPr>
        <p:spPr>
          <a:xfrm rot="16200000">
            <a:off x="5656999" y="35785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32" name="圆角矩形 12"/>
          <p:cNvSpPr/>
          <p:nvPr>
            <p:custDataLst>
              <p:tags r:id="rId9"/>
            </p:custDataLst>
          </p:nvPr>
        </p:nvSpPr>
        <p:spPr>
          <a:xfrm rot="16200000">
            <a:off x="249136" y="576635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934" name="文本框 7"/>
          <p:cNvSpPr txBox="1"/>
          <p:nvPr>
            <p:custDataLst>
              <p:tags r:id="rId10"/>
            </p:custDataLst>
          </p:nvPr>
        </p:nvSpPr>
        <p:spPr>
          <a:xfrm>
            <a:off x="1118269" y="408352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微波雷达系统的应用：军事、交通、气象、遥感等领域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936" name="文本框 8"/>
          <p:cNvSpPr txBox="1"/>
          <p:nvPr>
            <p:custDataLst>
              <p:tags r:id="rId11"/>
            </p:custDataLst>
          </p:nvPr>
        </p:nvSpPr>
        <p:spPr>
          <a:xfrm>
            <a:off x="1118269" y="535664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微波雷达系统的发展趋势：智能化、小型化、多功能化、高精度化等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938" name="文本框 13"/>
          <p:cNvSpPr txBox="1"/>
          <p:nvPr>
            <p:custDataLst>
              <p:tags r:id="rId12"/>
            </p:custDataLst>
          </p:nvPr>
        </p:nvSpPr>
        <p:spPr>
          <a:xfrm>
            <a:off x="1118269" y="156279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微波雷达系统的组成：发射机、接收机、天线、信号处理单元等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940" name="文本框 14"/>
          <p:cNvSpPr txBox="1"/>
          <p:nvPr>
            <p:custDataLst>
              <p:tags r:id="rId13"/>
            </p:custDataLst>
          </p:nvPr>
        </p:nvSpPr>
        <p:spPr>
          <a:xfrm>
            <a:off x="1118269" y="283717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微波雷达系统的工作原理：通过发射微波信号，接收反射信号，计算目标距离、速度和方位等信息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https://d.book118.com/666123112152010031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: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3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:稻小壳"/>
  <p:tag name="KSO_WM_UNIT_SUBTYPE" val="b"/>
  <p:tag name="KSO_WM_UNIT_TYPE" val="f"/>
  <p:tag name="KSO_WM_UNIT_VALUE" val="60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9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16.xml><?xml version="1.0" encoding="utf-8"?>
<p:tagLst xmlns:p="http://schemas.openxmlformats.org/presentationml/2006/main">
  <p:tag name="KSO_WM_BEAUTIFY_FLAG" val="#wm#"/>
  <p:tag name="KSO_WM_SLIDE_CONTENT_AREA" val="{&quot;left&quot;:&quot;59.15&quot;,&quot;top&quot;:&quot;78.05&quot;,&quot;width&quot;:&quot;530.55&quot;,&quot;height&quot;:&quot;334.2&quot;}"/>
  <p:tag name="KSO_WM_SLIDE_ID" val="custom2023029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9"/>
</p:tagLst>
</file>

<file path=ppt/tags/tag11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1_1"/>
  <p:tag name="KSO_WM_UNIT_INDEX" val="1_1_1"/>
  <p:tag name="KSO_WM_UNIT_LAYERLEVEL" val="1_1_1"/>
  <p:tag name="KSO_WM_UNIT_PRESET_TEXT" val="PART One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2_1"/>
  <p:tag name="KSO_WM_UNIT_INDEX" val="1_2_1"/>
  <p:tag name="KSO_WM_UNIT_LAYERLEVEL" val="1_1_1"/>
  <p:tag name="KSO_WM_UNIT_PRESET_TEXT" val="PART Two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3_1"/>
  <p:tag name="KSO_WM_UNIT_INDEX" val="1_3_1"/>
  <p:tag name="KSO_WM_UNIT_LAYERLEVEL" val="1_1_1"/>
  <p:tag name="KSO_WM_UNIT_PRESET_TEXT" val="PART Three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4_1"/>
  <p:tag name="KSO_WM_UNIT_INDEX" val="1_4_1"/>
  <p:tag name="KSO_WM_UNIT_LAYERLEVEL" val="1_1_1"/>
  <p:tag name="KSO_WM_UNIT_PRESET_TEXT" val="PART Four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5_1"/>
  <p:tag name="KSO_WM_UNIT_INDEX" val="1_5_1"/>
  <p:tag name="KSO_WM_UNIT_LAYERLEVEL" val="1_1_1"/>
  <p:tag name="KSO_WM_UNIT_PRESET_TEXT" val="PART Five"/>
  <p:tag name="KSO_WM_UNIT_SUBTYPE" val="d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6_1"/>
  <p:tag name="KSO_WM_UNIT_INDEX" val="1_6_1"/>
  <p:tag name="KSO_WM_UNIT_LAYERLEVEL" val="1_1_1"/>
  <p:tag name="KSO_WM_UNIT_PRESET_TEXT" val="PART Six"/>
  <p:tag name="KSO_WM_UNIT_SUBTYPE" val="d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91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3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3"/>
  <p:tag name="KSO_WM_UNIT_INDEX" val="1_1_3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4"/>
  <p:tag name="KSO_WM_UNIT_INDEX" val="1_1_4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1_1"/>
  <p:tag name="KSO_WM_UNIT_INDEX" val="1_1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2"/>
  <p:tag name="KSO_WM_UNIT_INDEX" val="1_1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1_1"/>
  <p:tag name="KSO_WM_UNIT_INDEX" val="1_1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3"/>
  <p:tag name="KSO_WM_UNIT_INDEX" val="1_3_3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4"/>
  <p:tag name="KSO_WM_UNIT_INDEX" val="1_3_4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3_1"/>
  <p:tag name="KSO_WM_UNIT_INDEX" val="1_3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2"/>
  <p:tag name="KSO_WM_UNIT_INDEX" val="1_3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3_1"/>
  <p:tag name="KSO_WM_UNIT_INDEX" val="1_3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3"/>
  <p:tag name="KSO_WM_UNIT_INDEX" val="1_4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4"/>
  <p:tag name="KSO_WM_UNIT_INDEX" val="1_4_4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4_1"/>
  <p:tag name="KSO_WM_UNIT_INDEX" val="1_4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2"/>
  <p:tag name="KSO_WM_UNIT_INDEX" val="1_4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4_1"/>
  <p:tag name="KSO_WM_UNIT_INDEX" val="1_4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4"/>
  <p:tag name="KSO_WM_UNIT_INDEX" val="1_2_4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3"/>
  <p:tag name="KSO_WM_UNIT_INDEX" val="1_2_3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2_1"/>
  <p:tag name="KSO_WM_UNIT_INDEX" val="1_2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2"/>
  <p:tag name="KSO_WM_UNIT_INDEX" val="1_2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2_1"/>
  <p:tag name="KSO_WM_UNIT_INDEX" val="1_2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3"/>
  <p:tag name="KSO_WM_UNIT_INDEX" val="1_5_3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4"/>
  <p:tag name="KSO_WM_UNIT_INDEX" val="1_5_4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5_1"/>
  <p:tag name="KSO_WM_UNIT_INDEX" val="1_5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2"/>
  <p:tag name="KSO_WM_UNIT_INDEX" val="1_5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5_1"/>
  <p:tag name="KSO_WM_UNIT_INDEX" val="1_5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3"/>
  <p:tag name="KSO_WM_UNIT_INDEX" val="1_6_3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4"/>
  <p:tag name="KSO_WM_UNIT_INDEX" val="1_6_4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6_1"/>
  <p:tag name="KSO_WM_UNIT_INDEX" val="1_6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2"/>
  <p:tag name="KSO_WM_UNIT_INDEX" val="1_6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6_1"/>
  <p:tag name="KSO_WM_UNIT_INDEX" val="1_6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81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"/>
  <p:tag name="KSO_WM_UNIT_INDEX" val="1_1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"/>
  <p:tag name="KSO_WM_UNIT_INDEX" val="1_2"/>
  <p:tag name="KSO_WM_UNIT_LAYERLEVEL" val="1_1"/>
  <p:tag name="KSO_WM_UNIT_LINE_FORE_SCHEMECOLOR_INDEX" val="5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3"/>
  <p:tag name="KSO_WM_UNIT_INDEX" val="1_3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4"/>
  <p:tag name="KSO_WM_UNIT_INDEX" val="1_4"/>
  <p:tag name="KSO_WM_UNIT_LAYERLEVEL" val="1_1"/>
  <p:tag name="KSO_WM_UNIT_LINE_FORE_SCHEMECOLOR_INDEX" val="5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5"/>
  <p:tag name="KSO_WM_UNIT_INDEX" val="1_5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6"/>
  <p:tag name="KSO_WM_UNIT_INDEX" val="1_6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7"/>
  <p:tag name="KSO_WM_UNIT_INDEX" val="1_7"/>
  <p:tag name="KSO_WM_UNIT_LAYERLEVEL" val="1_1"/>
  <p:tag name="KSO_WM_UNIT_LINE_FORE_SCHEMECOLOR_INDEX" val="5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8"/>
  <p:tag name="KSO_WM_UNIT_INDEX" val="1_8"/>
  <p:tag name="KSO_WM_UNIT_LAYERLEVEL" val="1_1"/>
  <p:tag name="KSO_WM_UNIT_LINE_FORE_SCHEMECOLOR_INDEX" val="5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9"/>
  <p:tag name="KSO_WM_UNIT_INDEX" val="1_9"/>
  <p:tag name="KSO_WM_UNIT_LAYERLEVEL" val="1_1"/>
  <p:tag name="KSO_WM_UNIT_LINE_FORE_SCHEMECOLOR_INDEX" val="5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0"/>
  <p:tag name="KSO_WM_UNIT_INDEX" val="1_10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1"/>
  <p:tag name="KSO_WM_UNIT_INDEX" val="1_11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2"/>
  <p:tag name="KSO_WM_UNIT_INDEX" val="1_12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3"/>
  <p:tag name="KSO_WM_UNIT_INDEX" val="1_13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4"/>
  <p:tag name="KSO_WM_UNIT_INDEX" val="1_14"/>
  <p:tag name="KSO_WM_UNIT_LAYERLEVEL" val="1_1"/>
  <p:tag name="KSO_WM_UNIT_LINE_FORE_SCHEMECOLOR_INDEX" val="5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5"/>
  <p:tag name="KSO_WM_UNIT_INDEX" val="1_15"/>
  <p:tag name="KSO_WM_UNIT_LAYERLEVEL" val="1_1"/>
  <p:tag name="KSO_WM_UNIT_LINE_FORE_SCHEMECOLOR_INDEX" val="5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6"/>
  <p:tag name="KSO_WM_UNIT_INDEX" val="1_16"/>
  <p:tag name="KSO_WM_UNIT_LAYERLEVEL" val="1_1"/>
  <p:tag name="KSO_WM_UNIT_LINE_FORE_SCHEMECOLOR_INDEX" val="5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7"/>
  <p:tag name="KSO_WM_UNIT_INDEX" val="1_17"/>
  <p:tag name="KSO_WM_UNIT_LAYERLEVEL" val="1_1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8"/>
  <p:tag name="KSO_WM_UNIT_INDEX" val="1_18"/>
  <p:tag name="KSO_WM_UNIT_LAYERLEVEL" val="1_1"/>
  <p:tag name="KSO_WM_UNIT_LINE_FORE_SCHEMECOLOR_INDEX" val="5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9"/>
  <p:tag name="KSO_WM_UNIT_INDEX" val="1_19"/>
  <p:tag name="KSO_WM_UNIT_LAYERLEVEL" val="1_1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0"/>
  <p:tag name="KSO_WM_UNIT_INDEX" val="1_20"/>
  <p:tag name="KSO_WM_UNIT_LAYERLEVEL" val="1_1"/>
  <p:tag name="KSO_WM_UNIT_LINE_FORE_SCHEMECOLOR_INDEX" val="5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1"/>
  <p:tag name="KSO_WM_UNIT_INDEX" val="1_21"/>
  <p:tag name="KSO_WM_UNIT_LAYERLEVEL" val="1_1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2"/>
  <p:tag name="KSO_WM_UNIT_INDEX" val="1_22"/>
  <p:tag name="KSO_WM_UNIT_LAYERLEVEL" val="1_1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3"/>
  <p:tag name="KSO_WM_UNIT_INDEX" val="1_23"/>
  <p:tag name="KSO_WM_UNIT_LAYERLEVEL" val="1_1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4"/>
  <p:tag name="KSO_WM_UNIT_INDEX" val="1_24"/>
  <p:tag name="KSO_WM_UNIT_LAYERLEVEL" val="1_1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5"/>
  <p:tag name="KSO_WM_UNIT_INDEX" val="1_25"/>
  <p:tag name="KSO_WM_UNIT_LAYERLEVEL" val="1_1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1_1"/>
  <p:tag name="KSO_WM_UNIT_INDEX" val="1_1_1"/>
  <p:tag name="KSO_WM_UNIT_LAYERLEVEL" val="1_1_1"/>
  <p:tag name="KSO_WM_UNIT_LINE_FORE_SCHEMECOLOR_INDEX" val="5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1_2"/>
  <p:tag name="KSO_WM_UNIT_INDEX" val="1_1_2"/>
  <p:tag name="KSO_WM_UNIT_LAYERLEVEL" val="1_1_1"/>
  <p:tag name="KSO_WM_UNIT_LINE_FORE_SCHEMECOLOR_INDEX" val="5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2_1"/>
  <p:tag name="KSO_WM_UNIT_INDEX" val="1_2_1"/>
  <p:tag name="KSO_WM_UNIT_LAYERLEVEL" val="1_1_1"/>
  <p:tag name="KSO_WM_UNIT_LINE_FORE_SCHEMECOLOR_INDEX" val="5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2_2"/>
  <p:tag name="KSO_WM_UNIT_INDEX" val="1_2_2"/>
  <p:tag name="KSO_WM_UNIT_LAYERLEVEL" val="1_1_1"/>
  <p:tag name="KSO_WM_UNIT_LINE_FORE_SCHEMECOLOR_INDEX" val="5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3_1"/>
  <p:tag name="KSO_WM_UNIT_INDEX" val="1_3_1"/>
  <p:tag name="KSO_WM_UNIT_LAYERLEVEL" val="1_1_1"/>
  <p:tag name="KSO_WM_UNIT_LINE_FORE_SCHEMECOLOR_INDEX" val="5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3_2"/>
  <p:tag name="KSO_WM_UNIT_INDEX" val="1_3_2"/>
  <p:tag name="KSO_WM_UNIT_LAYERLEVEL" val="1_1_1"/>
  <p:tag name="KSO_WM_UNIT_LINE_FORE_SCHEMECOLOR_INDEX" val="5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4_1"/>
  <p:tag name="KSO_WM_UNIT_INDEX" val="1_4_1"/>
  <p:tag name="KSO_WM_UNIT_LAYERLEVEL" val="1_1_1"/>
  <p:tag name="KSO_WM_UNIT_LINE_FORE_SCHEMECOLOR_INDEX" val="5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4_2"/>
  <p:tag name="KSO_WM_UNIT_INDEX" val="1_4_2"/>
  <p:tag name="KSO_WM_UNIT_LAYERLEVEL" val="1_1_1"/>
  <p:tag name="KSO_WM_UNIT_LINE_FORE_SCHEMECOLOR_INDEX" val="5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5_1"/>
  <p:tag name="KSO_WM_UNIT_INDEX" val="1_5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5_1"/>
  <p:tag name="KSO_WM_UNIT_INDEX" val="1_5_1"/>
  <p:tag name="KSO_WM_UNIT_LAYERLEVEL" val="1_1_1"/>
  <p:tag name="KSO_WM_UNIT_LINE_FORE_SCHEMECOLOR_INDEX" val="5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5_2"/>
  <p:tag name="KSO_WM_UNIT_INDEX" val="1_5_2"/>
  <p:tag name="KSO_WM_UNIT_LAYERLEVEL" val="1_1_1"/>
  <p:tag name="KSO_WM_UNIT_LINE_FORE_SCHEMECOLOR_INDEX" val="5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41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30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6">
      <a:dk1>
        <a:sysClr val="windowText" lastClr="000000"/>
      </a:dk1>
      <a:lt1>
        <a:sysClr val="window" lastClr="FFFFFF"/>
      </a:lt1>
      <a:dk2>
        <a:srgbClr val="005FD3"/>
      </a:dk2>
      <a:lt2>
        <a:srgbClr val="F6FAFF"/>
      </a:lt2>
      <a:accent1>
        <a:srgbClr val="4799FF"/>
      </a:accent1>
      <a:accent2>
        <a:srgbClr val="39C0FD"/>
      </a:accent2>
      <a:accent3>
        <a:srgbClr val="53D174"/>
      </a:accent3>
      <a:accent4>
        <a:srgbClr val="9FD739"/>
      </a:accent4>
      <a:accent5>
        <a:srgbClr val="FFD769"/>
      </a:accent5>
      <a:accent6>
        <a:srgbClr val="FE7962"/>
      </a:accent6>
      <a:hlink>
        <a:srgbClr val="0563C1"/>
      </a:hlink>
      <a:folHlink>
        <a:srgbClr val="954D72"/>
      </a:folHlink>
    </a:clrScheme>
    <a:fontScheme name="自定义 58">
      <a:majorFont>
        <a:latin typeface="汉仪粗圆简"/>
        <a:ea typeface="汉仪粗圆简"/>
        <a:cs typeface="Arial"/>
      </a:majorFont>
      <a:minorFont>
        <a:latin typeface="汉仪粗圆简"/>
        <a:ea typeface="汉仪粗圆简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18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7">
      <vt:lpstr>Arial</vt:lpstr>
      <vt:lpstr>Calibri</vt:lpstr>
      <vt:lpstr>汉仪粗圆简</vt:lpstr>
      <vt:lpstr>Wingdings</vt:lpstr>
      <vt:lpstr>江城圆体 700W</vt:lpstr>
      <vt:lpstr>Calibri Light</vt:lpstr>
      <vt:lpstr>微软雅黑</vt:lpstr>
      <vt:lpstr>宋体</vt:lpstr>
      <vt:lpstr>Office Theme</vt:lpstr>
      <vt:lpstr>微波技术PPT课件大纲</vt:lpstr>
      <vt:lpstr>目录</vt:lpstr>
      <vt:lpstr>单击添加章节标题</vt:lpstr>
      <vt:lpstr>微波技术概述</vt:lpstr>
      <vt:lpstr>微波的定义和特性</vt:lpstr>
      <vt:lpstr>微波技术的应用领域</vt:lpstr>
      <vt:lpstr>微波技术的发展历程</vt:lpstr>
      <vt:lpstr>微波技术的基本原理</vt:lpstr>
      <vt:lpstr>电磁场理论</vt:lpstr>
      <vt:lpstr>微波传输线理论</vt:lpstr>
      <vt:lpstr>微波网络理论</vt:lpstr>
      <vt:lpstr>微波器件与系统</vt:lpstr>
      <vt:lpstr>微波振荡器</vt:lpstr>
      <vt:lpstr>微波放大器</vt:lpstr>
      <vt:lpstr>微波滤波器</vt:lpstr>
      <vt:lpstr>微波天线</vt:lpstr>
      <vt:lpstr>微波雷达系统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2024-08-30T08:41:07.808</cp:lastPrinted>
  <dcterms:created xsi:type="dcterms:W3CDTF">2024-08-30T00:41:07Z</dcterms:created>
  <dcterms:modified xsi:type="dcterms:W3CDTF">2024-08-30T00:41:10Z</dcterms:modified>
</cp:coreProperties>
</file>