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D81AA2-490A-4086-B7DC-B00DA74B5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A53191-E8C1-4C05-8BFF-9233FEA95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0A408B-69B7-4C65-B393-F0DDD5628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6ED4D7-C9C5-45C2-9FFE-1F3DE3ED7D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F4A261-B9D5-4BE5-A4AC-82B389A457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0C544B-728C-4341-AB03-89946E2C8A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17A4E5-CFC2-4FD7-A6B6-CDEF5A8EE8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B487F8-8B97-4531-A5A5-57BEB6358D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AC740F-6862-4FA7-897A-767877C27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4837A8-5D39-432F-8B26-89AE888FC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7B22A-4D5C-4931-9CAD-BBFA0C914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12503320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合规风险与企业文化塑造</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合规风险概述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企业文化塑造与合规风险</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识别与评估合规风险</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建立有效的合规风险管理机制</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企业文化在合规风险管理中的作用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769" r="7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合规风险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随着企业规模的扩大和业务的复杂化，企业面临的合规风险也日益增加。这些风险包括违反法律法规、行业规定、企业内部规章制度等，可能导致企业遭受重大损失，甚至影响企业的生存和发展。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企业文化塑造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文化是企业的灵魂，是推动企业持续发展的重要力量。一个健康、积极的企业文化能够提高员工的归属感和凝聚力，促进企业的创新和发展。同时，良好的企业文化还能够提高企业的声誉和形象，增强企业的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合规风险管理情况</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介绍企业在合规风险管理方面的现状，包括合规风险的识别、评估、监控和应对等方面的情况。</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介绍企业在企业文化塑造方面的实践，包括企业文化的理念、价值观、行为准则等方面的制定和落实情况。</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分析合规风险与企业文化塑造之间的关系，探讨如何通过加强企业文化塑造来降低合规风险。</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介绍企业在未来加强合规风险管理和企业文化塑造方面的计划和措施，包括完善合规风险管理机制、加强企业文化宣传和培训等方面的内容。</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企业文化塑造实践</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合规风险与企业文化塑造的关系</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未来计划</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合规风险概述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272" b="82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合规风险的定义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违反法律法规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企业因违反国家法律法规、行业规定或国际条约而面临的风险。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违反内部规章制度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企业未能遵守内部制定的规章制度、操作流程或道德准则而引发的风险。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损害利益相关方权益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企业行为对股东、员工、客户、供应商等利益相关方造成损害而带来的风险。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合规经营有助于树立企业良好形象，增强投资者和消费者的信任。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维护企业声誉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042" r="15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降低法律风险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042" r="20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提升经营效率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750" r="10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遵守法律法规可以减少企业面临的法律诉讼和行政处罚风险。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合规管理能够规范企业内部运作，提高资源利用效率和管理水平。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内部管理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企业内部治理结构不完善、管理流程不规范、员工行为不端等内部因素容易引发合规风险。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合作伙伴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与供应商、代理商、分销商等合作伙伴的合作关系中可能存在的欺诈、腐败等行为也会带来合规风险。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外部环境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政策法规变化、行业监管要求、市场竞争压力等外部因素可能导致合规风险。</a:t>
            </a:r>
          </a:p>
        </p:txBody>
      </p:sp>
      <p:pic>
        <p:nvPicPr>
          <p:cNvPr id="10" name="Picture 10"/>
          <p:cNvPicPr>
            <a:picLocks noChangeAspect="1"/>
          </p:cNvPicPr>
          <p:nvPr/>
        </p:nvPicPr>
        <p:blipFill>
          <a:blip r:embed="rId2"/>
          <a:srcRect l="10750" r="107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合规风险的来源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企业文化塑造与合规风险</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910" r="36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企业文化是指企业在长期经营过程中形成并共同遵循的价值观、行为准则、管理方式等精神层面的总和。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企业文化定义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具有独特性、稳定性、传承性、可塑性和动态性等特点，能够影响员工行为和企业决策。</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企业文化特点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企业文化的定义与特点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积极的企业文化能够引导员工遵守法律法规和企业规章制度，降低合规风险。</a:t>
            </a:r>
          </a:p>
        </p:txBody>
      </p:sp>
      <p:pic>
        <p:nvPicPr>
          <p:cNvPr id="4" name="Picture 4"/>
          <p:cNvPicPr>
            <a:picLocks noChangeAspect="1"/>
          </p:cNvPicPr>
          <p:nvPr/>
        </p:nvPicPr>
        <p:blipFill>
          <a:blip r:embed="rId2"/>
          <a:srcRect l="25000" r="25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3958" b="395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4575" r="145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员工行为引导</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良好的企业文化有助于企业制定合法合规的决策，避免违规行为带来的法律风险。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决策风险防控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健康的企业文化能够提升企业形象，增强社会信任度，降低因合规问题引发的声誉风险。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企业形象塑造</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企业文化对合规风险的影响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6" r="1662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500" r="13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提升员工素质</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增强企业凝聚力</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降低合规风险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促进企业可持续发展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塑造良好企业文化的意义</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通过塑造积极的企业文化，提高员工的道德素质、职业素养和合规意识。</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通过塑造合规文化，降低企业因违反法律法规而面临的法律风险和经济损失。</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良好的企业文化能够增强员工的归属感和忠诚度，提高企业的凝聚力和竞争力。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积极的企业文化有助于企业形成健康的发展观和经营理念，推动企业实现可持续发展。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04</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识别与评估合规风险</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 r="1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通过绘制风险地图，将企业的业务流程、关键控制点、风险点等可视化展示，帮助企业全面、系统地识别合规风险。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风险地图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针对企业员工、管理层、业务合作伙伴等开展问卷调查，收集他们对合规风险的看法和意见，从而发现潜在的风险。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问卷调查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邀请行业专家、法律顾问等进行访谈，利用他们的专业知识和经验，帮助企业识别合规风险。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专家访谈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识别合规风险的方法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https://d.book118.com/666125033203010040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2024-09-07T07:06:03.136</cp:lastPrinted>
  <dcterms:created xsi:type="dcterms:W3CDTF">2024-09-06T23:06:03Z</dcterms:created>
  <dcterms:modified xsi:type="dcterms:W3CDTF">2024-09-06T23:06:05Z</dcterms:modified>
</cp:coreProperties>
</file>