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DEA628-588E-4EA2-8370-EC71BFBD1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F6AFAD-B3F4-4C7B-94FF-692066DFC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07D20A-438F-4279-BEE0-659CC6876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1F3279-70CE-4DCF-B066-4550E5662A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42B0A0-238A-4DCA-BBF8-4AAF43E5C9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D9C220-F618-478B-97C4-3CF72CE9D8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C1BD65-C1C7-4003-B1FF-E759D887A5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88D33A-B6B6-484D-8940-56BE5C2E67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3E1113-0582-4E19-AC64-C63FE4D15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21B21-E36F-4E09-80AD-392124EB2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1BE10E-0C83-432C-899B-43B894B7F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32235152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外汇与外汇汇率课件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外汇的基本概念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外汇汇率的表示方法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外汇汇率的决定因素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外汇市场的交易机制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外汇风险管理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外汇市场的监管与政策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外汇的基本概念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外汇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外汇是指外国货币或以外国货币表示的、能用来清算国际收支差额的资产。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定义解释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外汇通常是指以外国货币表示的资产或负债，包括各种可兑换的存款、支票、证券和电汇等。这些资产或负债可以用于国际交易和支付，以平衡国际收支差额。</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外汇的定义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自由兑换外汇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自由兑换外汇是指可自由兑换成其他货币或用于国际结算的外汇。例如，美元、欧元、英镑等主要货币。</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有限自由兑换外汇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有限自由兑换外汇是指在一定程度上可以自由兑换成其他货币或用于国际结算的外汇。例如，人民币。</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记账外汇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记账外汇是指未经实际支付而仅在账面上表示的外汇。记账外汇通常用于国家间的贸易往来和投资活动。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外汇的种类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外汇市场的参与者</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中央银行</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中央银行是外汇市场的参与者之一，通过干预外汇市场来维护本国货币的汇率稳定。</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商业银行</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商业银行是外汇市场的主体，主要从事外汇买卖和国际结算等业务。</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企业和个人</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企业和个人也可以参与外汇市场，进行外汇交易和投资等活动。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外汇经纪人</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外汇经纪人是指从事外汇买卖和中介服务的机构或个人，他们在外汇市场上起着中介作用，为买卖双方提供信息和交易服务。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外汇汇率的表示方法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例子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假设1美元=6.5人民币，表示1美元可以兑换6.5人民币。</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直接标价法是以一定单位的外国货币为标准来计算应付多少本国货币的标价方法。</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汇率越高，表示单位外国货币可以兑换更多的本国货币，本币贬值。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直接标价法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间接标价法是以一定单位的本国货币为标准来计算应收多少外国货币的标价方法。</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特点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汇率越高，表示单位本国货币可以兑换更多的外国货币，本币升值。</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例子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假设1英镑=1.5美元，表示1英镑可以兑换1.5美元。</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间接标价法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美元标价法是以一定单位的美元为标准来计算其他各国货币的汇率标价方法。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特点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以美元为基准，其他货币对美元的汇率均以此标价为基础进行折算。</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例子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假设1欧元=0.85美元，表示1欧元可以兑换0.85美元。</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美元标价法</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https://d.book118.com/666132235152010031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2024-08-30T08:43:20.379</cp:lastPrinted>
  <dcterms:created xsi:type="dcterms:W3CDTF">2024-08-30T00:43:20Z</dcterms:created>
  <dcterms:modified xsi:type="dcterms:W3CDTF">2024-08-30T00:43:22Z</dcterms:modified>
</cp:coreProperties>
</file>