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D8733-1E22-4D1D-824A-64DB1D786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C5293-65CB-4F5A-8FAE-52818F1C5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B76634-C5DD-4443-A7C6-C7C32B703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EEA03D-3FE3-4175-AEA3-53767AEB7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016212-0995-440A-ACED-0EFF02CDB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884ED3-E854-45E0-BA34-04FEC56EE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304D0E-6D92-4DBE-88AD-F3D9013C2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5BE982-0FAA-4330-8157-81CF26CEF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B6AF12-C970-464B-AE7A-00964660C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4FF98-3024-462E-882F-6F585F582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4A32EF-6667-49D1-A624-FD6FF5BA4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133051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智慧医疗案例实践分享数字化技术在医院中的成功案例解读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数字化技术在医院中应用场景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成功案例解读一：远程医疗服务实践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成功案例解读二：智能化诊断与治疗辅助实践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成功案例解读三：个性化健康管理计划实践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成功案例解读四：精细化运营管理与决策支持实践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随着医疗技术的不断发展和人口老龄化的加剧，医疗行业面临着越来越多的挑战，如医疗资源不足、医疗服务质量参差不齐、医疗效率低下等。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近年来，数字化技术得到了广泛应用和不断发展，如大数据、云计算、人工智能等，这些技术为医疗行业提供了新的解决方案和发展机遇。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数字化技术发展趋势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智慧医疗是指利用先进的数字化技术，对医疗服务进行智能化改造和升级，提高医疗服务的效率和质量，降低医疗成本，为患者提供更好的就医体验。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智慧医疗的意义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智慧医疗不仅可以缓解医疗资源紧张的问题，提高医疗服务效率和质量，还可以为患者提供更加便捷、个性化的就医服务，提高患者的满意度和信任度。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470" r="3147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智慧医疗概念及意义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数字化技术在智慧医疗中应用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通过收集、整合和分析海量的医疗数据，为医生提供更加准确、全面的患者信息，帮助医生做出更加科学的诊断和治疗方案。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通过云计算平台，实现医疗资源的共享和优化配置，提高医疗服务的效率和质量。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利用人工智能技术，辅助医生进行疾病诊断和治疗方案的制定，同时还可以为患者提供智能化的健康管理和咨询服务。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通过物联网技术，实现医疗设备、药品等的智能化管理和监控，提高医疗服务的效率和质量。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数字化技术在医院中应用场景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患者可通过手机或电脑与医生进行在线沟通，描述症状，获取初步诊断和治疗建议。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在线问诊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远程会诊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远程手术指导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064" r="1606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医生之间可通过视频会议等方式，共同讨论患者病情，制定治疗方案。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专家可远程指导基层医生进行手术操作，提高手术成功率。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远程医疗服务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72" b="47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智能化诊断与治疗辅助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智能影像识别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利用人工智能技术识别医学影像，辅助医生快速准确诊断疾病。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基因测序与精准医疗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通过基因测序技术，为患者提供个性化的精准治疗方案。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机器人辅助手术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手术机器人可协助医生进行精细的手术操作，提高手术效率和安全性。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个性化饮食与运动建议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根据患者的健康数据和需求，提供个性化的饮食和运动建议。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慢性病管理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为慢性病患者制定长期的管理计划，包括定期随访、用药提醒等。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健康数据监测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通过可穿戴设备等收集患者的健康数据，实时监测身体状况。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个性化健康管理计划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利用数字化技术对医疗过程进行监控和评估，提高医疗质量和服务水平。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医院信息化管理系统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实现医院各部门之间的信息共享和协同工作，提高运营效率。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大数据分析与决策支持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通过大数据分析技术，为医院管理层提供决策支持和业务优化建议。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精细化运营管理与决策支持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成功案例解读一：远程医疗服务实践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优质医疗资源多集中在大城市，而偏远地区医疗资源匮乏，导致患者就医困难。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医疗资源分布不均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随着医疗技术的发展，患者对医疗服务的需求越来越多样化，包括远程咨询、在线复诊等。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患者需求多样化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新冠疫情期间，为避免交叉感染，远程医疗服务需求激增。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疫情推动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案例背景及需求分析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利用互联网技术，搭建远程医疗服务平台，实现医患在线沟通、病历资料共享等功能。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远程医疗平台搭建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通过加密技术确保医疗数据传输安全，利用云存储技术实现病历资料的长期保存和随时调用。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医疗数据传输与存储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运用人工智能技术对患者病情进行初步分析和诊断，提高远程医疗服务的准确性和效率。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智能辅助诊断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数字化技术应用方案设计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488" r="314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包括平台搭建、医生培训、患者教育、服务推广等。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实施效果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远程医疗服务在多个地区得到广泛应用，有效缓解了偏远地区患者就医难的问题，提高了医疗服务的可及性和便捷性。同时，通过智能辅助诊断技术的应用，提高了诊断的准确性和效率。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实施过程与效果评估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62" r="2656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在实施过程中，应注重医生培训和患者教育，提高双方对远程医疗服务的认知和接受度。同时，应加强对平台的监管和维护，确保服务质量和数据安全。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远程医疗服务模式可广泛应用于基层医疗机构和偏远地区，有助于提高医疗资源的利用效率和患者的就医体验。同时，该模式也可为医疗机构带来新的服务模式和盈利模式，推动医疗行业的数字化转型和升级。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推广价值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经验教训及推广价值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成功案例解读二：智能化诊断与治疗辅助实践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https://d.book118.com/666133051030010040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2024-09-06T08:37:07.662</cp:lastPrinted>
  <dcterms:created xsi:type="dcterms:W3CDTF">2024-09-06T00:37:07Z</dcterms:created>
  <dcterms:modified xsi:type="dcterms:W3CDTF">2024-09-06T00:37:09Z</dcterms:modified>
</cp:coreProperties>
</file>