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916D7-1AE6-4FC2-9B03-A07F04C2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26A2A-2B40-4E7F-BF0F-B32722130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A4CEF-EE19-4D4E-946C-EC8529311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91174-5A3D-4592-B965-5E0A15AC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9068F-877F-48EB-8B60-C61DA80C3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5F542-919C-4D04-AA41-22558A9F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6C5CB-91E2-42D2-80BA-F6D36A81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416FC-F863-4250-8EB5-29F3EFCA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17FD2-6719-4B52-B442-3B7E6D5F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C6E53-F8DD-4598-B3FF-592B11042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9D8BC-515B-4DB1-9A52-A37E992D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33054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移动安全培训\n## 1.移动安全培训的重要性及背景\n### 1.1移动设备在日常生活和工作中的应用普及\n### 1.2移动安全威胁的类型及案例分析\n### 1.3移动安全培训对企业和个人的意义\n## 2.移动设备的安全风险及防范措施\n### 2.1移动设备的安全漏洞及风险分析\n### 2.2移动设备的加密与解密技术\n### 2.3移动设备的安全设置与使用规范\n## 3.移动应用的安全风险及防范措施\n### 3.1移动应用的安全漏洞及风险分析\n### 3.2移动应用的加固与防篡改技术\n### 3.3移动应用的安全下载与安装规范\n## 4.移动网络安全风险及防范措施\n### 4.1移动网络的安全威胁及风险分析\n### 4.2移动网络的加密与解密技术\n### 4.3移动网络的安全使用与防护策略\n## 5.移动社交工程攻击及防范措施\n### 5.1移动社交工程攻击的类型及特点\n### 5.2移动社交工程攻击的防范策略\n### 5.3移动社交工程攻击的案例分析\n## 6.移动安全的法律法规与政策\n### 6.1移动安全的法律法规概述\n### 6.2移动安全的行业标准与政策\n### 6.3企业和个人在移动安全方面的法律责任\n## 7.移动安全培训的实施与方法\n### 7.1移动安全培训的计划与组织\n### 7.2移动安全培训的内容与教材\n### 7.3移动安全培训的效果评估与持续改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移动安全培训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移动安全培训的重要性及背景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移动设备已成为日常生活的一部分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智能手机、平板电脑等设备逐渐成为生活必需品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移动设备在娱乐、社交、工作等方面的应用越来越广泛</a:t>
                </a:r>
                <a:endParaRPr/>
              </a:p>
            </p:txBody>
          </p:sp>
          <p:sp>
            <p:nvSpPr>
              <p:cNvPr id="26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移动设备在工作中的应用越来越重要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越来越多的企业采用移动办公方式，提高工作效率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移动设备成为企业与客户、同事之间沟通协作的重要工具</a:t>
                </a:r>
                <a:endParaRPr/>
              </a:p>
            </p:txBody>
          </p:sp>
          <p:sp>
            <p:nvSpPr>
              <p:cNvPr id="26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移动设备的安全问题日益凸显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移动设备的安全漏洞和风险不断增加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移动设备的安全问题对个人和企业造成的影响越来越大</a:t>
                </a:r>
                <a:endParaRPr/>
              </a:p>
            </p:txBody>
          </p:sp>
          <p:sp>
            <p:nvSpPr>
              <p:cNvPr id="27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移动设备在日常生活和工作中的应用普及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移动安全威胁的类型及案例分析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移动安全威胁的类型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移动设备恶意软件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移动设备网络钓鱼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移动社交工程攻击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移动安全威胁的案例分析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恶意软件“XcodeGhost”感染数百万苹果设备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网络钓鱼攻击导致用户个人信息泄露和财产损失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移动社交工程攻击以虚假身份诈骗用户财物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对企业的意义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提高员工对移动安全的认识和防范能力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降低企业因移动安全问题导致的数据泄露和财产损失风险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提高企业的信息安全水平和竞争力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对个人的意义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提高个人对移动安全的认识和防范能力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保护个人隐私和财产安全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提高个人的网络安全素养和自我保护能力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移动安全培训对企业和个人的意义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移动设备的安全风险及防范措施</a:t>
            </a:r>
            <a:endParaRPr/>
          </a:p>
        </p:txBody>
      </p:sp>
      <p:sp>
        <p:nvSpPr>
          <p:cNvPr id="3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移动设备的安全漏洞</a:t>
                </a:r>
                <a:endParaRPr/>
              </a:p>
            </p:txBody>
          </p:sp>
          <p:sp>
            <p:nvSpPr>
              <p:cNvPr id="3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操作系统漏洞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应用程序漏洞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硬件漏洞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移动设备的安全风险</a:t>
                </a:r>
                <a:endParaRPr/>
              </a:p>
            </p:txBody>
          </p:sp>
          <p:sp>
            <p:nvSpPr>
              <p:cNvPr id="3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设备被恶意攻击，导致数据泄露或财产损失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设备成为网络钓鱼、诈骗等攻击的跳板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设备隐私信息被泄露，影响个人声誉和隐私</a:t>
                </a:r>
                <a:endParaRPr/>
              </a:p>
            </p:txBody>
          </p:sp>
          <p:sp>
            <p:nvSpPr>
              <p:cNvPr id="3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移动设备的安全漏洞及风险分析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移动设备的加密与解密技术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移动设备的加密技术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文件加密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数据通信加密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磁盘加密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移动设备的解密技术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对称加密解密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非对称加密解密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混合加密解密</a:t>
                </a:r>
                <a:endParaRPr/>
              </a:p>
            </p:txBody>
          </p:sp>
          <p:pic>
            <p:nvPicPr>
              <p:cNvPr id="3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移动设备的安全设置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启用设备密码或生物识别解锁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关闭不必要的应用程序和服务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定期更新设备和应用程序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移动设备的使用规范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谨慎连接公共WiFi网络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不随意下载和安装来源不明的应用程序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不轻易透露个人信息和隐私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移动设备的安全设置与使用规范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移动应用的安全风险及防范措施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移动应用的安全漏洞及风险分析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移动应用的安全漏洞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代码漏洞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权限滥用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移动应用的安全风险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应用被恶意攻击，导致数据泄露或财产损失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应用成为网络钓鱼、诈骗等攻击的跳板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应用隐私信息被泄露，影响个人声誉和隐私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移动应用的加固技术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代码混淆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防止反编译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限制调试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移动应用的防篡改技术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签名验证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数据加密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完整性检查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移动应用的加固与防篡改技术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移动应用的安全下载与安装规范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移动应用的安全下载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从官方渠道或可信应用商店下载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查看应用的评价和评论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确认应用的权限和要求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移动应用的安装规范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谨慎授权应用访问权限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安装应用时注意检查应用签名和权限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及时更新应用和操作系统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移动网络安全风险及防范措施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移动网络的安全威胁及风险分析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移动网络的安全威胁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网络钓鱼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网络诈骗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数据泄露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移动网络的安全风险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个人信息泄露和财产损失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隐私信息被泄露，影响个人声誉和隐私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企业数据泄露和财产损失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https://d.book118.com/666133054111010052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移动安全培训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2024-09-18T19:56:17.961</cp:lastPrinted>
  <dcterms:created xsi:type="dcterms:W3CDTF">2024-09-18T11:56:17Z</dcterms:created>
  <dcterms:modified xsi:type="dcterms:W3CDTF">2024-09-18T11:56:19Z</dcterms:modified>
</cp:coreProperties>
</file>