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6585CC-59E4-4DC5-91E9-D78FD31169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09E7C9-7A0E-4D60-9481-A0BE013E36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96C676-9EA4-458F-AF9F-360B7FCB09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7E2B1F-6A35-4968-BF9C-0828AA7BFA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11867B-2871-44F3-8838-9605781396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4C2926-D094-42B1-9718-B36876EBB1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D4E7EB-5791-443A-AB1F-883A71C968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8776E4-0CEB-432A-B633-CAFCB5F003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1B4A26-856F-4535-9EC2-C41CFB4E70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551E49-62EE-4B87-B570-9F53198DED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5E5827-487B-401F-949E-087E6FB2A8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6133200235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财产保险公司员工述职报告总结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客户服务和关系管理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工作展望和计划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自我评估和反思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根据市场需求和公司战略，参与保险产品的设计和研发，确保产品符合法律法规和监管要求。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保险产品研发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通过多种渠道和方式，积极开展保险销售和推广活动，提高公司市场份额和品牌知名度。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保险销售与推广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建立和维护良好的客户关系，及时解决客户咨询和投诉，提高客户满意度和忠诚度。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客户关系管理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对保险标的进行风险评估，为客户提供风险管理和咨询服务，降低风险损失。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风险评估与管理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保险产品创新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销售业绩提升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客户满意度提高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风险管理能力提升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工作成果展示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21810" r="2181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成功研发多款符合市场需求的保险产品，获得良好的销售业绩和市场反馈。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通过有效的销售策略和渠道拓展，实现销售业绩的稳步增长。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通过优化客户服务流程和提高服务质量，客户满意度得到显著提升。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加强风险评估和管理工作，有效降低公司风险损失。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0532" b="1053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产品同质化问题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针对市场上产品同质化严重的问题，通过深入挖掘客户需求和创新产品设计，提高产品差异化竞争力。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销售渠道有限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积极开拓新的销售渠道和合作伙伴关系，扩大市场份额和品牌影响力。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客户服务质量不稳定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加强员工培训和客户服务流程优化，提高服务质量和客户满意度。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业务能力提升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深入了解各类保险产品，包括财产保险、人寿保险、健康保险等，掌握其特点和适用范围。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保险产品知识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法律法规更新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行业动态关注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及时学习新的法律法规和政策，确保业务操作符合监管要求。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了解国内外保险行业发展趋势，为公司业务发展提供参考。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专业知识学习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提高与客户沟通的能力，有效了解客户需求，提供专业建议。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客户沟通技巧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掌握风险评估方法，能够对各类风险进行准确评估和定价。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风险评估能力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根据客户需求，设计符合其需求的保险方案。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保险方案设计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业务技能提升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积极参与团队工作，与团队成员共同完成工作任务。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团队协作精神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准确、清晰地表达自己的观点，倾听他人意见，促进信息交流。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有效沟通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606" r="21606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遇到冲突时，能够冷静分析问题，寻求妥善解决方案。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冲突解决能力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团队合作与沟通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客户服务和关系管理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https://d.book118.com/666133200235010035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2024-09-06T00:34:45.594</cp:lastPrinted>
  <dcterms:created xsi:type="dcterms:W3CDTF">2024-09-05T16:34:45Z</dcterms:created>
  <dcterms:modified xsi:type="dcterms:W3CDTF">2024-09-05T16:34:47Z</dcterms:modified>
</cp:coreProperties>
</file>