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51D3C-D403-4DB8-AB1D-BEAE44F19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83C59-F6CA-44A3-8E32-DA289AB29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B84CE-4EC3-4167-8FFD-D03FF3D3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2A26D-02B5-4E79-8A5B-C6AF715DF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A1CA9-794E-41E7-A631-7E2174882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86711-EBF6-4628-BBC3-EF54AA0F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9E66C-0A60-482A-8ABD-88F5F1A9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729D7-BD93-4E85-B194-76E874207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4CEB6-15B3-4EB4-9666-F76D2C30D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B0CB3-6B76-4633-B580-F41C3539D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F66A3-C59D-447C-A3CB-533D3C901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4300000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2023年初中语文年度考核教学工作总结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33" r="334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在这一背景下，本年度考核教学工作的目标是提高教学质量，促进学生语文素养的全面发展。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2023年，随着教育改革的不断深入，初中语文教学面临着新的挑战和机遇。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提升学生的语文学习兴趣和自主学习能力。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强化学生的阅读、写作和口语表达能力。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培养学生的文学鉴赏能力和审美情趣。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教学内容总结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对初中语文教材的整体结构进行了详细分析，包括各单元的主题、课文的选择和安排等。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指出了本年度教学中各单元的重点和难点，并针对不同知识点制定了相应的教学策略。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重点难点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根据教学实际情况和学生反馈，对教材内容进行了必要的更新和调整，以更好地适应学生的学习需求。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更新与调整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在课堂教学中，采用了讲授法，通过教师的讲解和示范，帮助学生理解课文内容和知识点。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组织学生进行小组讨论，引导学生积极思考、发表观点，培养学生的语言表达和合作学习能力。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通过创设情境，将学生带入特定的语境中，增强学生对课文的理解和感知。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在课堂上积极与学生互动，通过提问引导学生思考，并鼓励学生回答问题，提高学生的课堂参与度。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组织学生进行分组讨论，让学生在交流中互相学习、互相启发，促进课堂氛围的活跃。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针对不同学生的学习需求和特点，进行个性化指导，帮助学生解决学习中遇到的问题。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全班平均分为85分，比去年提高了5分，表明学生在知识点掌握和应试能力方面有所提升。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及格率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及格率达到了95%，比去年提高了10%，表明学生的学习态度和课堂参与度有所改善。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优秀率为20%，比去年下降了5%，需要进一步关注优秀学生的培养和提高。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部分学生认为作业量偏多，需要老师适当调整作业布置，以减轻学生的负担。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大部分学生表示喜欢老师采用的教学方法，认为课堂氛围轻松愉快，有助于提高学习兴趣。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大部分学生认为课堂互动良好，能够积极参与课堂讨论，有助于加深对知识点的理解。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学生反馈收集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https://d.book118.com/666143000001010103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2024-09-28T00:59:03.156</cp:lastPrinted>
  <dcterms:created xsi:type="dcterms:W3CDTF">2024-09-27T16:59:03Z</dcterms:created>
  <dcterms:modified xsi:type="dcterms:W3CDTF">2024-09-27T16:59:05Z</dcterms:modified>
</cp:coreProperties>
</file>