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8CCE6-F31C-47A6-BD64-835370826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A05308-B60C-4CB1-BAF8-DA3BBDF6F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94356-144C-4369-9600-201F3BBB2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A1FDEB-AC23-42D1-8063-DC0EFEA71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9031F-EB1F-4A22-B278-4552AE714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12B96-7F04-4C67-AFA7-73F8E99C8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001806-A2DC-4866-943F-DEBC489C7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CE380-D9E8-401A-9AB3-812236E84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9601CA-029C-4781-B764-A3BC72DE0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06637-5D1A-43E0-90D2-BECEB0FD6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430D7-EDE5-44FF-91ED-3771EA889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432120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人工智能在办公自动化领域的应用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人工智能驱动文档智能化，显著提升文档管理效率
 智能化数据处理应用，高效整合数据资源，快速获取洞察
 自动化数据分析与预测，智慧辅助决策，提升办公效率
 人工智能聊天机器人，解放人力，提供个性化高效服务
 智能化会议管理，优化会议流程，提高会议效率
 办公自动化系统集成，实现端到端互联与自动化工作流
 智能化信息检索与个性化推荐，优化办公效率
 人工智能技术人机交互优化，提升办公体验，提升工作效率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人工智能驱动文档智能化，显著提升文档管理效率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人工智能在办公自动化领域的应用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人工智能驱动文档智能化，显著提升文档管理效率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人工智能模型提升文档处理准确性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人工智能利用机器学习、深度学习等算法，训练模型识别文档内容，包括文本、表格、图像等元素；</a:t>
            </a:r>
          </a:p>
          <a:p>
            <a:r>
              <a:t>2. 智能文档处理系统可以识别不同语言、字体和格式的文档，即使是低质量的图像也可以准确提取内容；</a:t>
            </a:r>
          </a:p>
          <a:p>
            <a:r>
              <a:t>3. 人工智能模型持续学习和改进，处理准确性不断提升，减轻人工参与文档处理的负担。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人工智能驱动文档自动化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人工智能技术可自动化处理文档，包括文档分类、数据提取、摘要生成、文档翻译等；</a:t>
            </a:r>
          </a:p>
          <a:p>
            <a:r>
              <a:t>2. 自动化文档处理提高工作效率，将重复性、机械性的任务交给计算机，员工可以专注于更具创造性和战略性的工作；</a:t>
            </a:r>
          </a:p>
          <a:p>
            <a:r>
              <a:t>3. 自动化文档处理促进内部协作，便于团队成员访问、查找、共享和修改文档，促进业务协作和管理。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人工智能驱动文档智能化，显著提升文档管理效率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人工智能技术可识别文档中的敏感信息，并进行加密或脱敏处理，保护数据安全；</a:t>
            </a:r>
          </a:p>
          <a:p>
            <a:r>
              <a:t>2. 人工智能驱动文档水印、数字签名等技术，防止文档篡改和伪造，确保文档真实性；</a:t>
            </a:r>
          </a:p>
          <a:p>
            <a:r>
              <a:t>3. 人工智能技术可实时监测文档访问和分享行为，及时发现异常情况，防止安全漏洞，提供全面的文档安全保障。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人工智能优化文档搜索和检索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人工智能技术可对文档内容进行自动索引和分词，提高搜索效率，实现快速精准的文档检索；</a:t>
            </a:r>
          </a:p>
          <a:p>
            <a:r>
              <a:t>2. 智能搜索引擎根据用户搜索意图和上下文信息，推荐相关文档，帮助用户快速找到所需信息；</a:t>
            </a:r>
          </a:p>
          <a:p>
            <a:r>
              <a:t>3. 人工智能算法考虑用户行为模式和历史记录，个性化搜索结果，提供更加智能和人性化的文档检索体验。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人工智能增强文档安全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人工智能驱动文档智能化，显著提升文档管理效率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人工智能可自动整理和分类文档，建立智能文档库，便于查找和管理；</a:t>
            </a:r>
          </a:p>
          <a:p>
            <a:r>
              <a:t>2. 智能文档管理系统可根据文档内容、类型、归属等信息，自动生成文档档案，并可根据权限设置控制文档访问；</a:t>
            </a:r>
          </a:p>
          <a:p>
            <a:r>
              <a:t>3. 人工智能技术可对文档进行自动审核和分析，识别异常情况或潜在风险，帮助企业更好地管理和控制文档。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人工智能推动文档决策支持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人工智能技术可分析文档中的数据，生成报告和洞察，帮助企业做出数据驱动的决策；</a:t>
            </a:r>
          </a:p>
          <a:p>
            <a:r>
              <a:t>2. 智能文档分析系统可识别文档中的关键指标和趋势，帮助企业发现问题和机遇，提高决策的质量和效率；</a:t>
            </a:r>
          </a:p>
          <a:p>
            <a:r>
              <a:t>3. 人工智能技术可结合外部数据和环境因素，提供更加全面的决策支持，帮助企业在复杂多变的市场环境中做出更具战略性的决策。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人工智能驱动文档管理智能化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智能化数据处理应用，高效整合数据资源，快速获取洞察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人工智能在办公自动化领域的应用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智能化数据处理应用，高效整合数据资源，快速获取洞察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数据资源整合与分析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智能化数据收集与清洗：利用自然语言处理、图像识别、语音识别等技术，自动收集和清洗来自不同来源的数据，确保数据的准确性和完整性。</a:t>
            </a:r>
          </a:p>
          <a:p>
            <a:r>
              <a:t>2. 数据标准化与集成：将不同格式、不同来源的数据进行标准化处理，并将其集成到统一的数据平台上，便于后续的数据分析和挖掘。</a:t>
            </a:r>
          </a:p>
          <a:p>
            <a:r>
              <a:t>3. 数据挖掘与分析：利用机器学习、数据挖掘等技术，从海量数据中发现隐藏的模式和规律，为企业决策提供洞察力。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智能化文档处理与生成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智能化文档分类与归档：利用自然语言处理技术，自动对文档进行分类和归档，提高文档管理的效率和准确性。</a:t>
            </a:r>
          </a:p>
          <a:p>
            <a:r>
              <a:t>2. 智能化文档摘要与提取：利用自然语言处理技术，自动生成文档的摘要和提取文档中的关键信息，便于快速获取文档的主要内容。</a:t>
            </a:r>
          </a:p>
          <a:p>
            <a:r>
              <a:t>3. 智能化文档生成：利用自然语言生成技术，自动生成各种类型的文档，如报告、合同、信件等，提高办公效率和文档质量。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智能化数据处理应用，高效整合数据资源，快速获取洞察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智能化数据可视化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交互式数据可视化：利用数据可视化技术，将复杂的数据以直观的形式呈现出来，便于用户快速理解和分析数据。</a:t>
            </a:r>
          </a:p>
          <a:p>
            <a:r>
              <a:t>2. 实时数据更新：利用流数据处理技术，实时更新数据可视化结果，让用户能够及时掌握最新数据情况。</a:t>
            </a:r>
          </a:p>
          <a:p>
            <a:r>
              <a:t>3. 多维数据分析：利用数据可视化技术，支持多维数据分析，让用户能够从不同角度和维度来分析数据，发现隐藏的洞察力。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智能化决策支持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智能化数据分析与预测：利用机器学习、数据挖掘等技术，对数据进行分析和预测，为企业决策提供数据支撑。</a:t>
            </a:r>
          </a:p>
          <a:p>
            <a:r>
              <a:t>2. 智能化决策推荐：利用机器学习、运筹学等技术，为企业决策者提供决策建议，帮助他们做出更优的决策。</a:t>
            </a:r>
          </a:p>
          <a:p>
            <a:r>
              <a:t>3. 智能化风险评估与预警：利用机器学习、数据挖掘等技术，对企业面临的风险进行评估和预警，帮助企业及时规避风险。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智能化数据处理应用，高效整合数据资源，快速获取洞察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智能化流程自动化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智能化文档流转：利用流程自动化技术，实现文档的自动流转和审批，提高办公效率和准确性。</a:t>
            </a:r>
          </a:p>
          <a:p>
            <a:r>
              <a:t>2. 智能化数据处理：利用数据自动化处理技术，实现数据的自动采集、清洗、分析和报告，提高数据处理的效率和准确性。</a:t>
            </a:r>
          </a:p>
          <a:p>
            <a:r>
              <a:t>3. 智能化任务管理：利用任务管理自动化技术，实现任务的自动分配、跟踪和完成，提高任务管理的效率和准确性。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智能化办公协同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智能化团队协作：利用协同办公工具，实现团队成员之间的无缝协作，提高团队协作的效率和准确性。</a:t>
            </a:r>
          </a:p>
          <a:p>
            <a:r>
              <a:t>2. 智能化知识管理：利用知识管理工具，实现企业知识的有效管理和共享，提高企业知识管理的效率和准确性。</a:t>
            </a:r>
          </a:p>
          <a:p>
            <a:r>
              <a:t>3. 智能化会议管理：利用会议管理工具，实现会议的自动安排、通知和记录，提高会议管理的效率和准确性。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自动化数据分析与预测，智慧辅助决策，提升办公效率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人工智能在办公自动化领域的应用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自动化数据分析与预测，智慧辅助决策，提升办公效率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自动化数据分析与预测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实时数据收集与处理：通过集成物联网、传感器和云计算等技术，可以实时收集和处理来自不同来源的数据，为决策提供基础。</a:t>
            </a:r>
          </a:p>
          <a:p>
            <a:r>
              <a:t>2. 机器学习算法应用：利用机器学习算法对数据进行分析，识别数据中的模式和趋势，预测未来发展，帮助企业优化决策。</a:t>
            </a:r>
          </a:p>
          <a:p>
            <a:r>
              <a:t>3. 可视化数据呈现：将数据以直观、易懂的方式进行可视化呈现，方便决策者快速理解数据，做出明智的决策。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智慧辅助决策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自然语言处理与理解：通过自然语言处理技术，可以理解用户提出的问题，并给出相应的回复，帮助用户做出决策。</a:t>
            </a:r>
          </a:p>
          <a:p>
            <a:r>
              <a:t>2. 知识图谱构建与应用：通过构建知识图谱，可以将知识与数据关联起来，为决策提供基础知识。</a:t>
            </a:r>
          </a:p>
          <a:p>
            <a:r>
              <a:t>3. 决策推荐与优化：通过决策推荐算法，可以为决策者提供多种决策方案，帮助决策者选择最优方案。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自动化数据分析与预测，智慧辅助决策，提升办公效率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提升办公效率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文档处理自动化：利用自然语言处理和机器学习技术，可以实现文档的自动生成、翻译、摘要和分类，提高办公效率。</a:t>
            </a:r>
          </a:p>
          <a:p>
            <a:r>
              <a:t>2. 流程自动化：通过流程自动化工具，可以将重复、繁琐的办公流程自动化，释放人力，提高办公效率。</a:t>
            </a:r>
          </a:p>
          <a:p>
            <a:r>
              <a:t>3. 会议自动化：通过会议自动化工具，可以实现会议的自动预约、日程安排和纪要生成，提高会议效率。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人工智能聊天机器人，解放人力，提供个性化高效服务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人工智能在办公自动化领域的应用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人工智能聊天机器人，解放人力，提供个性化高效服务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智能客服与咨询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智能客服聊天机器人可提供7*24小时不间断在线服务，及时响应客户咨询，提高客户满意度。</a:t>
            </a:r>
          </a:p>
          <a:p>
            <a:r>
              <a:t>2. 智能客服聊天机器人可通过自然语言识别和处理技术，准确识别客户意图，并提供个性化且有针对性的回复。</a:t>
            </a:r>
          </a:p>
          <a:p>
            <a:r>
              <a:t>3. 智能客服聊天机器人可通过机器学习算法，不断学习客户行为和偏好，不断提高服务质量。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智能文档处理与管理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智能文档处理系统可自动识别和分类文档类型，并将其存储在适当的位置，提高文档管理效率。</a:t>
            </a:r>
          </a:p>
          <a:p>
            <a:r>
              <a:t>2. 智能文档处理系统可通过OCR技术，将扫描的文档转换为可编辑的电子文档，方便后续编辑和处理。</a:t>
            </a:r>
          </a:p>
          <a:p>
            <a:r>
              <a:t>3. 智能文档处理系统可通过机器学习算法，自动提取文档中的关键信息，并自动生成摘要或报告，提高信息处理效率。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https://d.book118.com/666143212014010045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人工智能驱动文档智能化，显著提升文档管理效率</vt:lpstr>
      <vt:lpstr> 人工智能驱动文档智能化，显著提升文档管理效率</vt:lpstr>
      <vt:lpstr> 人工智能驱动文档智能化，显著提升文档管理效率</vt:lpstr>
      <vt:lpstr> 人工智能驱动文档智能化，显著提升文档管理效率</vt:lpstr>
      <vt:lpstr> 智能化数据处理应用，高效整合数据资源，快速获取洞察</vt:lpstr>
      <vt:lpstr> 智能化数据处理应用，高效整合数据资源，快速获取洞察</vt:lpstr>
      <vt:lpstr> 智能化数据处理应用，高效整合数据资源，快速获取洞察</vt:lpstr>
      <vt:lpstr> 智能化数据处理应用，高效整合数据资源，快速获取洞察</vt:lpstr>
      <vt:lpstr> 自动化数据分析与预测，智慧辅助决策，提升办公效率</vt:lpstr>
      <vt:lpstr> 自动化数据分析与预测，智慧辅助决策，提升办公效率</vt:lpstr>
      <vt:lpstr> 自动化数据分析与预测，智慧辅助决策，提升办公效率</vt:lpstr>
      <vt:lpstr> 人工智能聊天机器人，解放人力，提供个性化高效服务</vt:lpstr>
      <vt:lpstr> 人工智能聊天机器人，解放人力，提供个性化高效服务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2024-09-13T17:52:14.106</cp:lastPrinted>
  <dcterms:created xsi:type="dcterms:W3CDTF">2024-09-13T09:52:14Z</dcterms:created>
  <dcterms:modified xsi:type="dcterms:W3CDTF">2024-09-13T09:52:16Z</dcterms:modified>
</cp:coreProperties>
</file>