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9144000" cy="51435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315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tags" Target="../tags/tag12.xml" /><Relationship Id="rId7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.xml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.xml" /><Relationship Id="rId10" Type="http://schemas.openxmlformats.org/officeDocument/2006/relationships/slideMaster" Target="../slideMasters/slideMaster1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tags" Target="../tags/tag29.xml" /><Relationship Id="rId5" Type="http://schemas.openxmlformats.org/officeDocument/2006/relationships/tags" Target="../tags/tag30.xml" /><Relationship Id="rId6" Type="http://schemas.openxmlformats.org/officeDocument/2006/relationships/tags" Target="../tags/tag31.xml" /><Relationship Id="rId7" Type="http://schemas.openxmlformats.org/officeDocument/2006/relationships/tags" Target="../tags/tag32.xml" /><Relationship Id="rId8" Type="http://schemas.openxmlformats.org/officeDocument/2006/relationships/tags" Target="../tags/tag33.xml" /><Relationship Id="rId9" Type="http://schemas.openxmlformats.org/officeDocument/2006/relationships/tags" Target="../tags/tag34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0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tags" Target="../tags/tag50.xml" /><Relationship Id="rId8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tags" Target="../tags/tag57.xml" /><Relationship Id="rId8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8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tags" Target="../tags/tag91.xml" /><Relationship Id="rId5" Type="http://schemas.openxmlformats.org/officeDocument/2006/relationships/tags" Target="../tags/tag92.xml" /><Relationship Id="rId6" Type="http://schemas.openxmlformats.org/officeDocument/2006/relationships/tags" Target="../tags/tag93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tags" Target="../tags/tag106.xml" /><Relationship Id="rId7" Type="http://schemas.openxmlformats.org/officeDocument/2006/relationships/tags" Target="../tags/tag107.xml" /><Relationship Id="rId8" Type="http://schemas.openxmlformats.org/officeDocument/2006/relationships/tags" Target="../tags/tag108.xml" /><Relationship Id="rId9" Type="http://schemas.openxmlformats.org/officeDocument/2006/relationships/tags" Target="../tags/tag109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0.xml" /><Relationship Id="rId2" Type="http://schemas.openxmlformats.org/officeDocument/2006/relationships/tags" Target="../tags/tag111.xml" /><Relationship Id="rId3" Type="http://schemas.openxmlformats.org/officeDocument/2006/relationships/tags" Target="../tags/tag112.xml" /><Relationship Id="rId4" Type="http://schemas.openxmlformats.org/officeDocument/2006/relationships/tags" Target="../tags/tag113.xml" /><Relationship Id="rId5" Type="http://schemas.openxmlformats.org/officeDocument/2006/relationships/tags" Target="../tags/tag114.xml" /><Relationship Id="rId6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5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9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tags" Target="../tags/tag124.xml" /><Relationship Id="rId7" Type="http://schemas.openxmlformats.org/officeDocument/2006/relationships/tags" Target="../tags/tag125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6.xml" /><Relationship Id="rId2" Type="http://schemas.openxmlformats.org/officeDocument/2006/relationships/tags" Target="../tags/tag127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Relationship Id="rId6" Type="http://schemas.openxmlformats.org/officeDocument/2006/relationships/tags" Target="../tags/tag131.xml" /><Relationship Id="rId7" Type="http://schemas.openxmlformats.org/officeDocument/2006/relationships/tags" Target="../tags/tag132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3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9.xml" /><Relationship Id="rId2" Type="http://schemas.openxmlformats.org/officeDocument/2006/relationships/tags" Target="../tags/tag140.xml" /><Relationship Id="rId3" Type="http://schemas.openxmlformats.org/officeDocument/2006/relationships/tags" Target="../tags/tag141.xml" /><Relationship Id="rId4" Type="http://schemas.openxmlformats.org/officeDocument/2006/relationships/tags" Target="../tags/tag142.xml" /><Relationship Id="rId5" Type="http://schemas.openxmlformats.org/officeDocument/2006/relationships/tags" Target="../tags/tag143.xml" /><Relationship Id="rId6" Type="http://schemas.openxmlformats.org/officeDocument/2006/relationships/tags" Target="../tags/tag144.xml" /><Relationship Id="rId7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5.xml" /><Relationship Id="rId2" Type="http://schemas.openxmlformats.org/officeDocument/2006/relationships/tags" Target="../tags/tag146.xml" /><Relationship Id="rId3" Type="http://schemas.openxmlformats.org/officeDocument/2006/relationships/tags" Target="../tags/tag147.xml" /><Relationship Id="rId4" Type="http://schemas.openxmlformats.org/officeDocument/2006/relationships/tags" Target="../tags/tag148.xml" /><Relationship Id="rId5" Type="http://schemas.openxmlformats.org/officeDocument/2006/relationships/tags" Target="../tags/tag149.xml" /><Relationship Id="rId6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0.xml" /><Relationship Id="rId2" Type="http://schemas.openxmlformats.org/officeDocument/2006/relationships/tags" Target="../tags/tag151.xml" /><Relationship Id="rId3" Type="http://schemas.openxmlformats.org/officeDocument/2006/relationships/tags" Target="../tags/tag152.xml" /><Relationship Id="rId4" Type="http://schemas.openxmlformats.org/officeDocument/2006/relationships/tags" Target="../tags/tag153.xml" /><Relationship Id="rId5" Type="http://schemas.openxmlformats.org/officeDocument/2006/relationships/tags" Target="../tags/tag154.xml" /><Relationship Id="rId6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5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Relationship Id="rId5" Type="http://schemas.openxmlformats.org/officeDocument/2006/relationships/tags" Target="../tags/tag159.xml" /><Relationship Id="rId6" Type="http://schemas.openxmlformats.org/officeDocument/2006/relationships/slideMaster" Target="../slideMasters/slideMaster2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0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Relationship Id="rId6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549AD28D-7E00-464F-9A7A-FF09BEE49F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679473CC-EFA2-49D0-B641-518E43472D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69827B57-AB64-497F-B54B-94243BE743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96605337-465C-42E5-A3AA-BAFD318A97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  <p:custDataLst>
              <p:tags r:id="rId7"/>
            </p:custDataLst>
          </p:nvPr>
        </p:nvSpPr>
        <p:spPr/>
        <p:txBody>
          <a:bodyPr/>
          <a:lstStyle/>
          <a:p>
            <a:fld id="{391CA6AD-1F5E-40C7-9650-AFE5592EF4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  <p:custDataLst>
              <p:tags r:id="rId8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  <p:custDataLst>
              <p:tags r:id="rId9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  <p:custDataLst>
              <p:tags r:id="rId3"/>
            </p:custDataLst>
          </p:nvPr>
        </p:nvSpPr>
        <p:spPr/>
        <p:txBody>
          <a:bodyPr/>
          <a:lstStyle/>
          <a:p>
            <a:fld id="{7F80B38D-9926-47F7-8AB8-A6CD1A3490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  <p:custDataLst>
              <p:tags r:id="rId4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  <p:custDataLst>
              <p:tags r:id="rId5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  <p:custDataLst>
              <p:tags r:id="rId2"/>
            </p:custDataLst>
          </p:nvPr>
        </p:nvSpPr>
        <p:spPr/>
        <p:txBody>
          <a:bodyPr/>
          <a:lstStyle/>
          <a:p>
            <a:fld id="{FD47E3C8-AC54-4BAE-A416-772DD03859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  <p:custDataLst>
              <p:tags r:id="rId3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  <p:custDataLst>
              <p:tags r:id="rId4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945FA436-C08A-4064-A6B8-3562C87690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E6935F15-FFF2-482B-B583-8B345832D4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33B936FE-6F59-4576-960B-D61D75000C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53A2E752-6C88-4C11-9147-7322184C2C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685800" y="1597819"/>
            <a:ext cx="7772400" cy="1102519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FD471048-0E13-4E04-A8B3-65A5A31ED37C}" type="datetimeFigureOut">
              <a:rPr lang="zh-CN" altLang="en-US" smtClean="0"/>
              <a:t>2020/8/23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6EC07B0-6876-44CA-AB16-C0E3445CCD52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685880186"/>
      </p:ext>
    </p:extLst>
  </p:cSld>
  <p:clrMapOvr>
    <a:masterClrMapping/>
  </p:clrMapOvr>
  <p:transition/>
  <p:timing/>
  <p:hf hd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FD471048-0E13-4E04-A8B3-65A5A31ED37C}" type="datetimeFigureOut">
              <a:rPr lang="zh-CN" altLang="en-US" smtClean="0"/>
              <a:t>2020/8/23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6EC07B0-6876-44CA-AB16-C0E3445CCD52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111547152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FD471048-0E13-4E04-A8B3-65A5A31ED37C}" type="datetimeFigureOut">
              <a:rPr lang="zh-CN" altLang="en-US" smtClean="0"/>
              <a:t>2020/8/23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6EC07B0-6876-44CA-AB16-C0E3445CCD52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333533026"/>
      </p:ext>
    </p:extLst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>
          <a:xfrm>
            <a:off x="457200" y="900113"/>
            <a:ext cx="4038600" cy="254555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4648200" y="900113"/>
            <a:ext cx="4038600" cy="254555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FD471048-0E13-4E04-A8B3-65A5A31ED37C}" type="datetimeFigureOut">
              <a:rPr lang="zh-CN" altLang="en-US" smtClean="0"/>
              <a:t>2020/8/23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6EC07B0-6876-44CA-AB16-C0E3445CCD52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661761987"/>
      </p:ext>
    </p:extLst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457200" y="205978"/>
            <a:ext cx="8229600" cy="857250"/>
          </a:xfrm>
        </p:spPr>
        <p:txBody>
          <a:bodyPr/>
          <a:lstStyle>
            <a:lvl1pPr>
              <a:defRPr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457200" y="1151335"/>
            <a:ext cx="4040188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457200" y="1631156"/>
            <a:ext cx="4040188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>
          <a:xfrm>
            <a:off x="4645026" y="1151335"/>
            <a:ext cx="4041775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>
          <a:xfrm>
            <a:off x="4645026" y="1631156"/>
            <a:ext cx="4041775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FD471048-0E13-4E04-A8B3-65A5A31ED37C}" type="datetimeFigureOut">
              <a:rPr lang="zh-CN" altLang="en-US" smtClean="0"/>
              <a:t>2020/8/23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46EC07B0-6876-44CA-AB16-C0E3445CCD52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1870277"/>
      </p:ext>
    </p:extLst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FD471048-0E13-4E04-A8B3-65A5A31ED37C}" type="datetimeFigureOut">
              <a:rPr lang="zh-CN" altLang="en-US" smtClean="0"/>
              <a:t>2020/8/23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6EC07B0-6876-44CA-AB16-C0E3445CCD52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153446902"/>
      </p:ext>
    </p:extLst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FD471048-0E13-4E04-A8B3-65A5A31ED37C}" type="datetimeFigureOut">
              <a:rPr lang="zh-CN" altLang="en-US" smtClean="0"/>
              <a:t>2020/8/23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6EC07B0-6876-44CA-AB16-C0E3445CCD52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032094726"/>
      </p:ext>
    </p:extLst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457201" y="204787"/>
            <a:ext cx="3008313" cy="8715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3575050" y="204788"/>
            <a:ext cx="5111750" cy="438983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>
          <a:xfrm>
            <a:off x="457201" y="1076326"/>
            <a:ext cx="3008313" cy="351829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FD471048-0E13-4E04-A8B3-65A5A31ED37C}" type="datetimeFigureOut">
              <a:rPr lang="zh-CN" altLang="en-US" smtClean="0"/>
              <a:t>2020/8/23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6EC07B0-6876-44CA-AB16-C0E3445CCD52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365328725"/>
      </p:ext>
    </p:extLst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>
          <a:xfrm>
            <a:off x="1792288" y="459581"/>
            <a:ext cx="5486400" cy="30861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FD471048-0E13-4E04-A8B3-65A5A31ED37C}" type="datetimeFigureOut">
              <a:rPr lang="zh-CN" altLang="en-US" smtClean="0"/>
              <a:t>2020/8/23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6EC07B0-6876-44CA-AB16-C0E3445CCD52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508507849"/>
      </p:ext>
    </p:extLst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FD471048-0E13-4E04-A8B3-65A5A31ED37C}" type="datetimeFigureOut">
              <a:rPr lang="zh-CN" altLang="en-US" smtClean="0"/>
              <a:t>2020/8/23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6EC07B0-6876-44CA-AB16-C0E3445CCD52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500753012"/>
      </p:ext>
    </p:extLst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>
          <a:xfrm>
            <a:off x="6629400" y="154781"/>
            <a:ext cx="2057400" cy="3290888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>
          <a:xfrm>
            <a:off x="457200" y="154781"/>
            <a:ext cx="6019800" cy="3290888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FD471048-0E13-4E04-A8B3-65A5A31ED37C}" type="datetimeFigureOut">
              <a:rPr lang="zh-CN" altLang="en-US" smtClean="0"/>
              <a:t>2020/8/23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6EC07B0-6876-44CA-AB16-C0E3445CCD52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9503117"/>
      </p:ext>
    </p:extLst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6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8200" y="273844"/>
            <a:ext cx="10515600" cy="994172"/>
          </a:xfrm>
        </p:spPr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0"/>
            <p:custDataLst>
              <p:tags r:id="rId3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149364-9DCA-4D16-9AA4-EF9333C1B03E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2"/>
            <p:custDataLst>
              <p:tags r:id="rId5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742058344"/>
      </p:ext>
    </p:extLst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7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8200" y="273844"/>
            <a:ext cx="10515600" cy="994172"/>
          </a:xfrm>
        </p:spPr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0"/>
            <p:custDataLst>
              <p:tags r:id="rId3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DFBA18-47DE-445A-859C-2421BC2AF85E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2"/>
            <p:custDataLst>
              <p:tags r:id="rId5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17244434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8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8200" y="273844"/>
            <a:ext cx="10515600" cy="994172"/>
          </a:xfrm>
        </p:spPr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0"/>
            <p:custDataLst>
              <p:tags r:id="rId3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7069AD-227B-4AD2-AB3B-7716F9356168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2"/>
            <p:custDataLst>
              <p:tags r:id="rId5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717728833"/>
      </p:ext>
    </p:extLst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9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8200" y="273844"/>
            <a:ext cx="10515600" cy="994172"/>
          </a:xfrm>
        </p:spPr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0"/>
            <p:custDataLst>
              <p:tags r:id="rId3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FB4D51-AE65-49A9-B906-24CE1BD8AD03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2"/>
            <p:custDataLst>
              <p:tags r:id="rId5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282302051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ags" Target="../tags/tag70.xml" /><Relationship Id="rId13" Type="http://schemas.openxmlformats.org/officeDocument/2006/relationships/tags" Target="../tags/tag71.xml" /><Relationship Id="rId14" Type="http://schemas.openxmlformats.org/officeDocument/2006/relationships/tags" Target="../tags/tag72.xml" /><Relationship Id="rId15" Type="http://schemas.openxmlformats.org/officeDocument/2006/relationships/tags" Target="../tags/tag73.xml" /><Relationship Id="rId16" Type="http://schemas.openxmlformats.org/officeDocument/2006/relationships/tags" Target="../tags/tag74.xml" /><Relationship Id="rId17" Type="http://schemas.openxmlformats.org/officeDocument/2006/relationships/tags" Target="../tags/tag75.xml" /><Relationship Id="rId18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tags" Target="../tags/tag165.xml" /><Relationship Id="rId17" Type="http://schemas.openxmlformats.org/officeDocument/2006/relationships/tags" Target="../tags/tag166.xml" /><Relationship Id="rId18" Type="http://schemas.openxmlformats.org/officeDocument/2006/relationships/tags" Target="../tags/tag167.xml" /><Relationship Id="rId19" Type="http://schemas.openxmlformats.org/officeDocument/2006/relationships/tags" Target="../tags/tag168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69.xml" /><Relationship Id="rId21" Type="http://schemas.openxmlformats.org/officeDocument/2006/relationships/tags" Target="../tags/tag170.xml" /><Relationship Id="rId22" Type="http://schemas.openxmlformats.org/officeDocument/2006/relationships/image" Target="../media/image1.jpeg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>
          <p:custDataLst>
            <p:tags r:id="rId12"/>
          </p:custDataLst>
        </p:nvPr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dpi="0" rotWithShape="1">
          <a:blip r:embed="rId22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>
          <p:custDataLst>
            <p:tags r:id="rId16"/>
          </p:custDataLst>
        </p:nvPr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457200" y="205978"/>
            <a:ext cx="8229600" cy="8572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457200" y="1200151"/>
            <a:ext cx="8229600" cy="339447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9"/>
            </p:custDataLst>
          </p:nvPr>
        </p:nvSpPr>
        <p:spPr>
          <a:xfrm>
            <a:off x="457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FD471048-0E13-4E04-A8B3-65A5A31ED37C}" type="datetimeFigureOut">
              <a:rPr lang="zh-CN" altLang="en-US" smtClean="0"/>
              <a:t>2020/8/23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0"/>
            </p:custDataLst>
          </p:nvPr>
        </p:nvSpPr>
        <p:spPr>
          <a:xfrm>
            <a:off x="3124200" y="4767263"/>
            <a:ext cx="2895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1"/>
            </p:custDataLst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6EC07B0-6876-44CA-AB16-C0E3445CCD52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6903879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  <p:sldLayoutId id="2147483674" r:id="rId15"/>
  </p:sldLayoutIdLst>
  <p:transition/>
  <p:timing/>
  <p:hf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171.xml" /><Relationship Id="rId3" Type="http://schemas.openxmlformats.org/officeDocument/2006/relationships/tags" Target="../tags/tag172.xml" /><Relationship Id="rId4" Type="http://schemas.openxmlformats.org/officeDocument/2006/relationships/tags" Target="../tags/tag173.xml" /><Relationship Id="rId5" Type="http://schemas.openxmlformats.org/officeDocument/2006/relationships/tags" Target="../tags/tag174.xml" /><Relationship Id="rId6" Type="http://schemas.openxmlformats.org/officeDocument/2006/relationships/tags" Target="../tags/tag175.xml" /><Relationship Id="rId7" Type="http://schemas.openxmlformats.org/officeDocument/2006/relationships/tags" Target="../tags/tag176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177.xml" /><Relationship Id="rId3" Type="http://schemas.openxmlformats.org/officeDocument/2006/relationships/tags" Target="../tags/tag178.xml" /><Relationship Id="rId4" Type="http://schemas.openxmlformats.org/officeDocument/2006/relationships/tags" Target="../tags/tag179.xml" /><Relationship Id="rId5" Type="http://schemas.openxmlformats.org/officeDocument/2006/relationships/tags" Target="../tags/tag180.xml" /><Relationship Id="rId6" Type="http://schemas.openxmlformats.org/officeDocument/2006/relationships/tags" Target="../tags/tag18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182.xml" /><Relationship Id="rId3" Type="http://schemas.openxmlformats.org/officeDocument/2006/relationships/tags" Target="../tags/tag183.xml" /><Relationship Id="rId4" Type="http://schemas.openxmlformats.org/officeDocument/2006/relationships/tags" Target="../tags/tag184.xml" /><Relationship Id="rId5" Type="http://schemas.openxmlformats.org/officeDocument/2006/relationships/tags" Target="../tags/tag185.xml" /><Relationship Id="rId6" Type="http://schemas.openxmlformats.org/officeDocument/2006/relationships/tags" Target="../tags/tag18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195.xml" /><Relationship Id="rId11" Type="http://schemas.openxmlformats.org/officeDocument/2006/relationships/tags" Target="../tags/tag196.xml" /><Relationship Id="rId12" Type="http://schemas.openxmlformats.org/officeDocument/2006/relationships/tags" Target="../tags/tag197.xml" /><Relationship Id="rId13" Type="http://schemas.openxmlformats.org/officeDocument/2006/relationships/tags" Target="../tags/tag198.xml" /><Relationship Id="rId14" Type="http://schemas.openxmlformats.org/officeDocument/2006/relationships/tags" Target="../tags/tag199.xml" /><Relationship Id="rId2" Type="http://schemas.openxmlformats.org/officeDocument/2006/relationships/tags" Target="../tags/tag187.xml" /><Relationship Id="rId3" Type="http://schemas.openxmlformats.org/officeDocument/2006/relationships/tags" Target="../tags/tag188.xml" /><Relationship Id="rId4" Type="http://schemas.openxmlformats.org/officeDocument/2006/relationships/tags" Target="../tags/tag189.xml" /><Relationship Id="rId5" Type="http://schemas.openxmlformats.org/officeDocument/2006/relationships/tags" Target="../tags/tag190.xml" /><Relationship Id="rId6" Type="http://schemas.openxmlformats.org/officeDocument/2006/relationships/tags" Target="../tags/tag191.xml" /><Relationship Id="rId7" Type="http://schemas.openxmlformats.org/officeDocument/2006/relationships/tags" Target="../tags/tag192.xml" /><Relationship Id="rId8" Type="http://schemas.openxmlformats.org/officeDocument/2006/relationships/tags" Target="../tags/tag193.xml" /><Relationship Id="rId9" Type="http://schemas.openxmlformats.org/officeDocument/2006/relationships/tags" Target="../tags/tag19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200.xml" /><Relationship Id="rId3" Type="http://schemas.openxmlformats.org/officeDocument/2006/relationships/tags" Target="../tags/tag201.xml" /><Relationship Id="rId4" Type="http://schemas.openxmlformats.org/officeDocument/2006/relationships/tags" Target="../tags/tag202.xml" /><Relationship Id="rId5" Type="http://schemas.openxmlformats.org/officeDocument/2006/relationships/tags" Target="../tags/tag203.xml" /><Relationship Id="rId6" Type="http://schemas.openxmlformats.org/officeDocument/2006/relationships/tags" Target="../tags/tag204.xml" /><Relationship Id="rId7" Type="http://schemas.openxmlformats.org/officeDocument/2006/relationships/tags" Target="../tags/tag205.xml" /><Relationship Id="rId8" Type="http://schemas.openxmlformats.org/officeDocument/2006/relationships/tags" Target="../tags/tag206.xml" /><Relationship Id="rId9" Type="http://schemas.openxmlformats.org/officeDocument/2006/relationships/tags" Target="../tags/tag20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208.xml" /><Relationship Id="rId3" Type="http://schemas.openxmlformats.org/officeDocument/2006/relationships/tags" Target="../tags/tag209.xml" /><Relationship Id="rId4" Type="http://schemas.openxmlformats.org/officeDocument/2006/relationships/tags" Target="../tags/tag210.xml" /><Relationship Id="rId5" Type="http://schemas.openxmlformats.org/officeDocument/2006/relationships/tags" Target="../tags/tag21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10" Type="http://schemas.openxmlformats.org/officeDocument/2006/relationships/tags" Target="../tags/tag220.xml" /><Relationship Id="rId11" Type="http://schemas.openxmlformats.org/officeDocument/2006/relationships/tags" Target="../tags/tag221.xml" /><Relationship Id="rId12" Type="http://schemas.openxmlformats.org/officeDocument/2006/relationships/tags" Target="../tags/tag222.xml" /><Relationship Id="rId13" Type="http://schemas.openxmlformats.org/officeDocument/2006/relationships/tags" Target="../tags/tag223.xml" /><Relationship Id="rId14" Type="http://schemas.openxmlformats.org/officeDocument/2006/relationships/tags" Target="../tags/tag224.xml" /><Relationship Id="rId15" Type="http://schemas.openxmlformats.org/officeDocument/2006/relationships/tags" Target="../tags/tag225.xml" /><Relationship Id="rId2" Type="http://schemas.openxmlformats.org/officeDocument/2006/relationships/tags" Target="../tags/tag212.xml" /><Relationship Id="rId3" Type="http://schemas.openxmlformats.org/officeDocument/2006/relationships/tags" Target="../tags/tag213.xml" /><Relationship Id="rId4" Type="http://schemas.openxmlformats.org/officeDocument/2006/relationships/tags" Target="../tags/tag214.xml" /><Relationship Id="rId5" Type="http://schemas.openxmlformats.org/officeDocument/2006/relationships/tags" Target="../tags/tag215.xml" /><Relationship Id="rId6" Type="http://schemas.openxmlformats.org/officeDocument/2006/relationships/tags" Target="../tags/tag216.xml" /><Relationship Id="rId7" Type="http://schemas.openxmlformats.org/officeDocument/2006/relationships/tags" Target="../tags/tag217.xml" /><Relationship Id="rId8" Type="http://schemas.openxmlformats.org/officeDocument/2006/relationships/tags" Target="../tags/tag218.xml" /><Relationship Id="rId9" Type="http://schemas.openxmlformats.org/officeDocument/2006/relationships/tags" Target="../tags/tag21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ags" Target="../tags/tag226.xml" /><Relationship Id="rId3" Type="http://schemas.openxmlformats.org/officeDocument/2006/relationships/tags" Target="../tags/tag227.xml" /><Relationship Id="rId4" Type="http://schemas.openxmlformats.org/officeDocument/2006/relationships/tags" Target="../tags/tag228.xml" /><Relationship Id="rId5" Type="http://schemas.openxmlformats.org/officeDocument/2006/relationships/tags" Target="../tags/tag229.xml" /><Relationship Id="rId6" Type="http://schemas.openxmlformats.org/officeDocument/2006/relationships/tags" Target="../tags/tag23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39.xml" /><Relationship Id="rId2" Type="http://schemas.openxmlformats.org/officeDocument/2006/relationships/tags" Target="../tags/tag231.xml" /><Relationship Id="rId3" Type="http://schemas.openxmlformats.org/officeDocument/2006/relationships/tags" Target="../tags/tag232.xml" /><Relationship Id="rId4" Type="http://schemas.openxmlformats.org/officeDocument/2006/relationships/tags" Target="../tags/tag233.xml" /><Relationship Id="rId5" Type="http://schemas.openxmlformats.org/officeDocument/2006/relationships/tags" Target="../tags/tag234.xml" /><Relationship Id="rId6" Type="http://schemas.openxmlformats.org/officeDocument/2006/relationships/tags" Target="../tags/tag235.xml" /><Relationship Id="rId7" Type="http://schemas.openxmlformats.org/officeDocument/2006/relationships/tags" Target="../tags/tag236.xml" /><Relationship Id="rId8" Type="http://schemas.openxmlformats.org/officeDocument/2006/relationships/tags" Target="../tags/tag237.xml" /><Relationship Id="rId9" Type="http://schemas.openxmlformats.org/officeDocument/2006/relationships/tags" Target="../tags/tag23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240.xml" /><Relationship Id="rId3" Type="http://schemas.openxmlformats.org/officeDocument/2006/relationships/tags" Target="../tags/tag241.xml" /><Relationship Id="rId4" Type="http://schemas.openxmlformats.org/officeDocument/2006/relationships/tags" Target="../tags/tag242.xml" /><Relationship Id="rId5" Type="http://schemas.openxmlformats.org/officeDocument/2006/relationships/tags" Target="../tags/tag243.xml" /><Relationship Id="rId6" Type="http://schemas.openxmlformats.org/officeDocument/2006/relationships/tags" Target="../tags/tag24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53.xml" /><Relationship Id="rId11" Type="http://schemas.openxmlformats.org/officeDocument/2006/relationships/tags" Target="../tags/tag254.xml" /><Relationship Id="rId12" Type="http://schemas.openxmlformats.org/officeDocument/2006/relationships/tags" Target="../tags/tag255.xml" /><Relationship Id="rId13" Type="http://schemas.openxmlformats.org/officeDocument/2006/relationships/tags" Target="../tags/tag256.xml" /><Relationship Id="rId14" Type="http://schemas.openxmlformats.org/officeDocument/2006/relationships/tags" Target="../tags/tag257.xml" /><Relationship Id="rId2" Type="http://schemas.openxmlformats.org/officeDocument/2006/relationships/tags" Target="../tags/tag245.xml" /><Relationship Id="rId3" Type="http://schemas.openxmlformats.org/officeDocument/2006/relationships/tags" Target="../tags/tag246.xml" /><Relationship Id="rId4" Type="http://schemas.openxmlformats.org/officeDocument/2006/relationships/tags" Target="../tags/tag247.xml" /><Relationship Id="rId5" Type="http://schemas.openxmlformats.org/officeDocument/2006/relationships/tags" Target="../tags/tag248.xml" /><Relationship Id="rId6" Type="http://schemas.openxmlformats.org/officeDocument/2006/relationships/tags" Target="../tags/tag249.xml" /><Relationship Id="rId7" Type="http://schemas.openxmlformats.org/officeDocument/2006/relationships/tags" Target="../tags/tag250.xml" /><Relationship Id="rId8" Type="http://schemas.openxmlformats.org/officeDocument/2006/relationships/tags" Target="../tags/tag251.xml" /><Relationship Id="rId9" Type="http://schemas.openxmlformats.org/officeDocument/2006/relationships/tags" Target="../tags/tag25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66.xml" /><Relationship Id="rId2" Type="http://schemas.openxmlformats.org/officeDocument/2006/relationships/tags" Target="../tags/tag258.xml" /><Relationship Id="rId3" Type="http://schemas.openxmlformats.org/officeDocument/2006/relationships/tags" Target="../tags/tag259.xml" /><Relationship Id="rId4" Type="http://schemas.openxmlformats.org/officeDocument/2006/relationships/tags" Target="../tags/tag260.xml" /><Relationship Id="rId5" Type="http://schemas.openxmlformats.org/officeDocument/2006/relationships/tags" Target="../tags/tag261.xml" /><Relationship Id="rId6" Type="http://schemas.openxmlformats.org/officeDocument/2006/relationships/tags" Target="../tags/tag262.xml" /><Relationship Id="rId7" Type="http://schemas.openxmlformats.org/officeDocument/2006/relationships/tags" Target="../tags/tag263.xml" /><Relationship Id="rId8" Type="http://schemas.openxmlformats.org/officeDocument/2006/relationships/tags" Target="../tags/tag264.xml" /><Relationship Id="rId9" Type="http://schemas.openxmlformats.org/officeDocument/2006/relationships/tags" Target="../tags/tag26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267.xml" /><Relationship Id="rId3" Type="http://schemas.openxmlformats.org/officeDocument/2006/relationships/tags" Target="../tags/tag268.xml" /><Relationship Id="rId4" Type="http://schemas.openxmlformats.org/officeDocument/2006/relationships/tags" Target="../tags/tag269.xml" /><Relationship Id="rId5" Type="http://schemas.openxmlformats.org/officeDocument/2006/relationships/tags" Target="../tags/tag270.xml" /><Relationship Id="rId6" Type="http://schemas.openxmlformats.org/officeDocument/2006/relationships/tags" Target="../tags/tag271.xml" /><Relationship Id="rId7" Type="http://schemas.openxmlformats.org/officeDocument/2006/relationships/tags" Target="../tags/tag272.xml" /><Relationship Id="rId8" Type="http://schemas.openxmlformats.org/officeDocument/2006/relationships/tags" Target="../tags/tag273.xml" /><Relationship Id="rId9" Type="http://schemas.openxmlformats.org/officeDocument/2006/relationships/tags" Target="../tags/tag27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83.xml" /><Relationship Id="rId2" Type="http://schemas.openxmlformats.org/officeDocument/2006/relationships/tags" Target="../tags/tag275.xml" /><Relationship Id="rId3" Type="http://schemas.openxmlformats.org/officeDocument/2006/relationships/tags" Target="../tags/tag276.xml" /><Relationship Id="rId4" Type="http://schemas.openxmlformats.org/officeDocument/2006/relationships/tags" Target="../tags/tag277.xml" /><Relationship Id="rId5" Type="http://schemas.openxmlformats.org/officeDocument/2006/relationships/tags" Target="../tags/tag278.xml" /><Relationship Id="rId6" Type="http://schemas.openxmlformats.org/officeDocument/2006/relationships/tags" Target="../tags/tag279.xml" /><Relationship Id="rId7" Type="http://schemas.openxmlformats.org/officeDocument/2006/relationships/tags" Target="../tags/tag280.xml" /><Relationship Id="rId8" Type="http://schemas.openxmlformats.org/officeDocument/2006/relationships/tags" Target="../tags/tag281.xml" /><Relationship Id="rId9" Type="http://schemas.openxmlformats.org/officeDocument/2006/relationships/tags" Target="../tags/tag28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92.xml" /><Relationship Id="rId2" Type="http://schemas.openxmlformats.org/officeDocument/2006/relationships/tags" Target="../tags/tag284.xml" /><Relationship Id="rId3" Type="http://schemas.openxmlformats.org/officeDocument/2006/relationships/tags" Target="../tags/tag285.xml" /><Relationship Id="rId4" Type="http://schemas.openxmlformats.org/officeDocument/2006/relationships/tags" Target="../tags/tag286.xml" /><Relationship Id="rId5" Type="http://schemas.openxmlformats.org/officeDocument/2006/relationships/tags" Target="../tags/tag287.xml" /><Relationship Id="rId6" Type="http://schemas.openxmlformats.org/officeDocument/2006/relationships/tags" Target="../tags/tag288.xml" /><Relationship Id="rId7" Type="http://schemas.openxmlformats.org/officeDocument/2006/relationships/tags" Target="../tags/tag289.xml" /><Relationship Id="rId8" Type="http://schemas.openxmlformats.org/officeDocument/2006/relationships/tags" Target="../tags/tag290.xml" /><Relationship Id="rId9" Type="http://schemas.openxmlformats.org/officeDocument/2006/relationships/tags" Target="../tags/tag291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00.xml" /><Relationship Id="rId11" Type="http://schemas.openxmlformats.org/officeDocument/2006/relationships/tags" Target="../tags/tag301.xml" /><Relationship Id="rId12" Type="http://schemas.openxmlformats.org/officeDocument/2006/relationships/tags" Target="../tags/tag302.xml" /><Relationship Id="rId13" Type="http://schemas.openxmlformats.org/officeDocument/2006/relationships/tags" Target="../tags/tag303.xml" /><Relationship Id="rId14" Type="http://schemas.openxmlformats.org/officeDocument/2006/relationships/tags" Target="../tags/tag304.xml" /><Relationship Id="rId15" Type="http://schemas.openxmlformats.org/officeDocument/2006/relationships/tags" Target="../tags/tag305.xml" /><Relationship Id="rId16" Type="http://schemas.openxmlformats.org/officeDocument/2006/relationships/tags" Target="../tags/tag306.xml" /><Relationship Id="rId17" Type="http://schemas.openxmlformats.org/officeDocument/2006/relationships/tags" Target="../tags/tag307.xml" /><Relationship Id="rId18" Type="http://schemas.openxmlformats.org/officeDocument/2006/relationships/image" Target="../media/image3.jpeg" /><Relationship Id="rId19" Type="http://schemas.openxmlformats.org/officeDocument/2006/relationships/tags" Target="../tags/tag308.xml" /><Relationship Id="rId2" Type="http://schemas.openxmlformats.org/officeDocument/2006/relationships/tags" Target="../tags/tag293.xml" /><Relationship Id="rId20" Type="http://schemas.openxmlformats.org/officeDocument/2006/relationships/image" Target="../media/image4.jpeg" /><Relationship Id="rId21" Type="http://schemas.openxmlformats.org/officeDocument/2006/relationships/tags" Target="../tags/tag309.xml" /><Relationship Id="rId22" Type="http://schemas.openxmlformats.org/officeDocument/2006/relationships/image" Target="../media/image5.jpeg" /><Relationship Id="rId23" Type="http://schemas.openxmlformats.org/officeDocument/2006/relationships/tags" Target="../tags/tag310.xml" /><Relationship Id="rId24" Type="http://schemas.openxmlformats.org/officeDocument/2006/relationships/tags" Target="../tags/tag311.xml" /><Relationship Id="rId25" Type="http://schemas.openxmlformats.org/officeDocument/2006/relationships/tags" Target="../tags/tag312.xml" /><Relationship Id="rId3" Type="http://schemas.openxmlformats.org/officeDocument/2006/relationships/image" Target="../media/image2.jpeg" /><Relationship Id="rId4" Type="http://schemas.openxmlformats.org/officeDocument/2006/relationships/tags" Target="../tags/tag294.xml" /><Relationship Id="rId5" Type="http://schemas.openxmlformats.org/officeDocument/2006/relationships/tags" Target="../tags/tag295.xml" /><Relationship Id="rId6" Type="http://schemas.openxmlformats.org/officeDocument/2006/relationships/tags" Target="../tags/tag296.xml" /><Relationship Id="rId7" Type="http://schemas.openxmlformats.org/officeDocument/2006/relationships/tags" Target="../tags/tag297.xml" /><Relationship Id="rId8" Type="http://schemas.openxmlformats.org/officeDocument/2006/relationships/tags" Target="../tags/tag298.xml" /><Relationship Id="rId9" Type="http://schemas.openxmlformats.org/officeDocument/2006/relationships/tags" Target="../tags/tag299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tags" Target="../tags/tag313.xml" /><Relationship Id="rId3" Type="http://schemas.openxmlformats.org/officeDocument/2006/relationships/tags" Target="../tags/tag314.xml" /><Relationship Id="rId4" Type="http://schemas.openxmlformats.org/officeDocument/2006/relationships/hyperlink" Target="https://d.book118.com/666143232201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9218" name="WordArt 4"/>
          <p:cNvSpPr txBox="1">
            <a:spLocks noChangeArrowheads="1" noChangeShapeType="1" noTextEdit="1"/>
          </p:cNvSpPr>
          <p:nvPr>
            <p:custDataLst>
              <p:tags r:id="rId3"/>
            </p:custDataLst>
          </p:nvPr>
        </p:nvSpPr>
        <p:spPr bwMode="auto">
          <a:xfrm>
            <a:off x="2789635" y="2417327"/>
            <a:ext cx="3402806" cy="864301"/>
          </a:xfrm>
          <a:prstGeom prst="rect">
            <a:avLst/>
          </a:prstGeom>
        </p:spPr>
        <p:txBody>
          <a:bodyPr wrap="none" lIns="68580" tIns="34290" rIns="68580" bIns="34290" fromWordArt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altLang="zh-CN" sz="4100" b="1" kern="10">
                <a:ln w="12700">
                  <a:solidFill>
                    <a:srgbClr val="CC00FF"/>
                  </a:solidFill>
                  <a:round/>
                </a:ln>
                <a:gradFill rotWithShape="1">
                  <a:gsLst>
                    <a:gs pos="0">
                      <a:srgbClr val="A603AB"/>
                    </a:gs>
                    <a:gs pos="12000">
                      <a:srgbClr val="E81766"/>
                    </a:gs>
                    <a:gs pos="27000">
                      <a:srgbClr val="EE3F17"/>
                    </a:gs>
                    <a:gs pos="48000">
                      <a:srgbClr val="FFFF00"/>
                    </a:gs>
                    <a:gs pos="64999">
                      <a:srgbClr val="1A8D48"/>
                    </a:gs>
                    <a:gs pos="78999">
                      <a:srgbClr val="0819FB"/>
                    </a:gs>
                    <a:gs pos="100000">
                      <a:srgbClr val="A603AB"/>
                    </a:gs>
                  </a:gsLst>
                  <a:lin ang="0" scaled="1"/>
                </a:gradFill>
                <a:ea typeface="+mn-lt"/>
                <a:cs typeface="+mn-lt"/>
              </a:rPr>
              <a:t>Section </a:t>
            </a:r>
            <a:r>
              <a:rPr lang="en-US" altLang="zh-CN" sz="4100" b="1" kern="10" smtClean="0">
                <a:ln w="12700">
                  <a:solidFill>
                    <a:srgbClr val="CC00FF"/>
                  </a:solidFill>
                  <a:round/>
                </a:ln>
                <a:gradFill rotWithShape="1">
                  <a:gsLst>
                    <a:gs pos="0">
                      <a:srgbClr val="A603AB"/>
                    </a:gs>
                    <a:gs pos="12000">
                      <a:srgbClr val="E81766"/>
                    </a:gs>
                    <a:gs pos="27000">
                      <a:srgbClr val="EE3F17"/>
                    </a:gs>
                    <a:gs pos="48000">
                      <a:srgbClr val="FFFF00"/>
                    </a:gs>
                    <a:gs pos="64999">
                      <a:srgbClr val="1A8D48"/>
                    </a:gs>
                    <a:gs pos="78999">
                      <a:srgbClr val="0819FB"/>
                    </a:gs>
                    <a:gs pos="100000">
                      <a:srgbClr val="A603AB"/>
                    </a:gs>
                  </a:gsLst>
                  <a:lin ang="0" scaled="1"/>
                </a:gradFill>
                <a:ea typeface="+mn-lt"/>
                <a:cs typeface="+mn-lt"/>
              </a:rPr>
              <a:t>A</a:t>
            </a:r>
            <a:endParaRPr lang="zh-CN" altLang="en-US" sz="4100" b="1" kern="10">
              <a:ln w="12700">
                <a:solidFill>
                  <a:srgbClr val="CC00FF"/>
                </a:solidFill>
                <a:round/>
              </a:ln>
              <a:gradFill rotWithShape="1">
                <a:gsLst>
                  <a:gs pos="0">
                    <a:srgbClr val="A603AB"/>
                  </a:gs>
                  <a:gs pos="12000">
                    <a:srgbClr val="E81766"/>
                  </a:gs>
                  <a:gs pos="27000">
                    <a:srgbClr val="EE3F17"/>
                  </a:gs>
                  <a:gs pos="48000">
                    <a:srgbClr val="FFFF00"/>
                  </a:gs>
                  <a:gs pos="64999">
                    <a:srgbClr val="1A8D48"/>
                  </a:gs>
                  <a:gs pos="78999">
                    <a:srgbClr val="0819FB"/>
                  </a:gs>
                  <a:gs pos="100000">
                    <a:srgbClr val="A603AB"/>
                  </a:gs>
                </a:gsLst>
                <a:lin ang="0" scaled="1"/>
              </a:gradFill>
              <a:ea typeface="+mn-lt"/>
              <a:cs typeface="+mn-lt"/>
            </a:endParaRPr>
          </a:p>
        </p:txBody>
      </p:sp>
      <p:sp>
        <p:nvSpPr>
          <p:cNvPr id="8195" name="矩形 5"/>
          <p:cNvSpPr>
            <a:spLocks noChangeArrowheads="1" noChangeShapeType="1" noTextEdit="1"/>
          </p:cNvSpPr>
          <p:nvPr>
            <p:custDataLst>
              <p:tags r:id="rId4"/>
            </p:custDataLst>
          </p:nvPr>
        </p:nvSpPr>
        <p:spPr bwMode="auto">
          <a:xfrm>
            <a:off x="504347" y="123478"/>
            <a:ext cx="8136904" cy="2520280"/>
          </a:xfrm>
          <a:prstGeom prst="rect">
            <a:avLst/>
          </a:prstGeom>
        </p:spPr>
        <p:txBody>
          <a:bodyPr wrap="none" lIns="68580" tIns="34290" rIns="68580" bIns="34290" fromWordArt="1">
            <a:prstTxWarp prst="textDeflate">
              <a:avLst>
                <a:gd name="adj" fmla="val 18750"/>
              </a:avLst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700" b="1" kern="10">
                <a:ln w="12700">
                  <a:solidFill>
                    <a:srgbClr val="EAEAEA"/>
                  </a:solidFill>
                  <a:round/>
                </a:ln>
                <a:gradFill rotWithShape="1">
                  <a:gsLst>
                    <a:gs pos="0">
                      <a:srgbClr val="A603AB"/>
                    </a:gs>
                    <a:gs pos="12000">
                      <a:srgbClr val="E81766"/>
                    </a:gs>
                    <a:gs pos="27000">
                      <a:srgbClr val="EE3F17"/>
                    </a:gs>
                    <a:gs pos="48000">
                      <a:srgbClr val="FFFF00"/>
                    </a:gs>
                    <a:gs pos="64999">
                      <a:srgbClr val="1A8D48"/>
                    </a:gs>
                    <a:gs pos="78999">
                      <a:srgbClr val="0819FB"/>
                    </a:gs>
                    <a:gs pos="100000">
                      <a:srgbClr val="A603AB"/>
                    </a:gs>
                  </a:gsLst>
                  <a:lin ang="0" scaled="1"/>
                </a:gradFill>
                <a:latin typeface="Times New Roman"/>
                <a:cs typeface="Times New Roman"/>
              </a:rPr>
              <a:t>Unit 4</a:t>
            </a:r>
            <a:r>
              <a:rPr lang="zh-CN" altLang="en-US" sz="2700" b="1" kern="10">
                <a:ln w="12700">
                  <a:solidFill>
                    <a:srgbClr val="EAEAEA"/>
                  </a:solidFill>
                  <a:round/>
                </a:ln>
                <a:gradFill rotWithShape="1">
                  <a:gsLst>
                    <a:gs pos="0">
                      <a:srgbClr val="A603AB"/>
                    </a:gs>
                    <a:gs pos="12000">
                      <a:srgbClr val="E81766"/>
                    </a:gs>
                    <a:gs pos="27000">
                      <a:srgbClr val="EE3F17"/>
                    </a:gs>
                    <a:gs pos="48000">
                      <a:srgbClr val="FFFF00"/>
                    </a:gs>
                    <a:gs pos="64999">
                      <a:srgbClr val="1A8D48"/>
                    </a:gs>
                    <a:gs pos="78999">
                      <a:srgbClr val="0819FB"/>
                    </a:gs>
                    <a:gs pos="100000">
                      <a:srgbClr val="A603AB"/>
                    </a:gs>
                  </a:gsLst>
                  <a:lin ang="0" scaled="1"/>
                </a:gradFill>
                <a:latin typeface="Times New Roman"/>
                <a:cs typeface="Times New Roman"/>
              </a:rPr>
              <a:t>　</a:t>
            </a:r>
            <a:endParaRPr lang="en-US" altLang="zh-CN" sz="2700" b="1" kern="10" smtClean="0">
              <a:ln w="12700">
                <a:solidFill>
                  <a:srgbClr val="EAEAEA"/>
                </a:solidFill>
                <a:round/>
              </a:ln>
              <a:gradFill rotWithShape="1">
                <a:gsLst>
                  <a:gs pos="0">
                    <a:srgbClr val="A603AB"/>
                  </a:gs>
                  <a:gs pos="12000">
                    <a:srgbClr val="E81766"/>
                  </a:gs>
                  <a:gs pos="27000">
                    <a:srgbClr val="EE3F17"/>
                  </a:gs>
                  <a:gs pos="48000">
                    <a:srgbClr val="FFFF00"/>
                  </a:gs>
                  <a:gs pos="64999">
                    <a:srgbClr val="1A8D48"/>
                  </a:gs>
                  <a:gs pos="78999">
                    <a:srgbClr val="0819FB"/>
                  </a:gs>
                  <a:gs pos="100000">
                    <a:srgbClr val="A603AB"/>
                  </a:gs>
                </a:gsLst>
                <a:lin ang="0" scaled="1"/>
              </a:gradFill>
              <a:latin typeface="Times New Roman"/>
              <a:cs typeface="Times New Roman"/>
            </a:endParaRPr>
          </a:p>
          <a:p>
            <a:pPr algn="ctr"/>
            <a:r>
              <a:rPr lang="en-US" altLang="zh-CN" sz="2700" b="1" kern="10">
                <a:ln w="12700">
                  <a:solidFill>
                    <a:srgbClr val="EAEAEA"/>
                  </a:solidFill>
                  <a:round/>
                </a:ln>
                <a:gradFill rotWithShape="1">
                  <a:gsLst>
                    <a:gs pos="0">
                      <a:srgbClr val="A603AB"/>
                    </a:gs>
                    <a:gs pos="12000">
                      <a:srgbClr val="E81766"/>
                    </a:gs>
                    <a:gs pos="27000">
                      <a:srgbClr val="EE3F17"/>
                    </a:gs>
                    <a:gs pos="48000">
                      <a:srgbClr val="FFFF00"/>
                    </a:gs>
                    <a:gs pos="64999">
                      <a:srgbClr val="1A8D48"/>
                    </a:gs>
                    <a:gs pos="78999">
                      <a:srgbClr val="0819FB"/>
                    </a:gs>
                    <a:gs pos="100000">
                      <a:srgbClr val="A603AB"/>
                    </a:gs>
                  </a:gsLst>
                  <a:lin ang="0" scaled="1"/>
                </a:gradFill>
                <a:latin typeface="Times New Roman"/>
                <a:cs typeface="Times New Roman"/>
              </a:rPr>
              <a:t>What's the best movie </a:t>
            </a:r>
            <a:r>
              <a:rPr lang="en-US" altLang="zh-CN" sz="2700" b="1" kern="10" smtClean="0">
                <a:ln w="12700">
                  <a:solidFill>
                    <a:srgbClr val="EAEAEA"/>
                  </a:solidFill>
                  <a:round/>
                </a:ln>
                <a:gradFill rotWithShape="1">
                  <a:gsLst>
                    <a:gs pos="0">
                      <a:srgbClr val="A603AB"/>
                    </a:gs>
                    <a:gs pos="12000">
                      <a:srgbClr val="E81766"/>
                    </a:gs>
                    <a:gs pos="27000">
                      <a:srgbClr val="EE3F17"/>
                    </a:gs>
                    <a:gs pos="48000">
                      <a:srgbClr val="FFFF00"/>
                    </a:gs>
                    <a:gs pos="64999">
                      <a:srgbClr val="1A8D48"/>
                    </a:gs>
                    <a:gs pos="78999">
                      <a:srgbClr val="0819FB"/>
                    </a:gs>
                    <a:gs pos="100000">
                      <a:srgbClr val="A603AB"/>
                    </a:gs>
                  </a:gsLst>
                  <a:lin ang="0" scaled="1"/>
                </a:gradFill>
                <a:latin typeface="Times New Roman"/>
                <a:cs typeface="Times New Roman"/>
              </a:rPr>
              <a:t>theater?</a:t>
            </a:r>
            <a:endParaRPr lang="en-US" altLang="zh-CN" sz="2700" b="1" kern="10">
              <a:ln w="12700">
                <a:solidFill>
                  <a:srgbClr val="EAEAEA"/>
                </a:solidFill>
                <a:round/>
              </a:ln>
              <a:gradFill rotWithShape="1">
                <a:gsLst>
                  <a:gs pos="0">
                    <a:srgbClr val="A603AB"/>
                  </a:gs>
                  <a:gs pos="12000">
                    <a:srgbClr val="E81766"/>
                  </a:gs>
                  <a:gs pos="27000">
                    <a:srgbClr val="EE3F17"/>
                  </a:gs>
                  <a:gs pos="48000">
                    <a:srgbClr val="FFFF00"/>
                  </a:gs>
                  <a:gs pos="64999">
                    <a:srgbClr val="1A8D48"/>
                  </a:gs>
                  <a:gs pos="78999">
                    <a:srgbClr val="0819FB"/>
                  </a:gs>
                  <a:gs pos="100000">
                    <a:srgbClr val="A603AB"/>
                  </a:gs>
                </a:gsLst>
                <a:lin ang="0" scaled="1"/>
              </a:gradFill>
              <a:latin typeface="Times New Roman"/>
              <a:cs typeface="Times New Roman"/>
            </a:endParaRPr>
          </a:p>
        </p:txBody>
      </p:sp>
      <p:sp>
        <p:nvSpPr>
          <p:cNvPr id="2" name="矩形 1"/>
          <p:cNvSpPr/>
          <p:nvPr>
            <p:custDataLst>
              <p:tags r:id="rId5"/>
            </p:custDataLst>
          </p:nvPr>
        </p:nvSpPr>
        <p:spPr>
          <a:xfrm>
            <a:off x="3716833" y="3543858"/>
            <a:ext cx="1728192" cy="577081"/>
          </a:xfrm>
          <a:prstGeom prst="rect">
            <a:avLst/>
          </a:prstGeom>
        </p:spPr>
        <p:txBody>
          <a:bodyPr lIns="68580" tIns="34290" rIns="68580" bIns="3429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altLang="zh-CN" sz="3300" b="1" kern="10" smtClean="0">
                <a:ln w="12700">
                  <a:solidFill>
                    <a:srgbClr val="CC00FF"/>
                  </a:solidFill>
                  <a:round/>
                </a:ln>
                <a:gradFill>
                  <a:gsLst>
                    <a:gs pos="0">
                      <a:srgbClr val="A603AB"/>
                    </a:gs>
                    <a:gs pos="12000">
                      <a:srgbClr val="E81766"/>
                    </a:gs>
                    <a:gs pos="27000">
                      <a:srgbClr val="EE3F17"/>
                    </a:gs>
                    <a:gs pos="48000">
                      <a:srgbClr val="FFFF00"/>
                    </a:gs>
                    <a:gs pos="64999">
                      <a:srgbClr val="1A8D48"/>
                    </a:gs>
                    <a:gs pos="78999">
                      <a:srgbClr val="0819FB"/>
                    </a:gs>
                    <a:gs pos="100000">
                      <a:srgbClr val="A603AB"/>
                    </a:gs>
                  </a:gsLst>
                  <a:lin ang="0" scaled="1"/>
                </a:gradFill>
                <a:latin typeface="Arial" pitchFamily="34" charset="0"/>
                <a:cs typeface="Arial"/>
              </a:rPr>
              <a:t>GF-3c</a:t>
            </a:r>
            <a:endParaRPr lang="zh-CN" altLang="en-US" sz="3300">
              <a:latin typeface="Arial" pitchFamily="34" charset="0"/>
            </a:endParaRPr>
          </a:p>
        </p:txBody>
      </p:sp>
      <p:sp>
        <p:nvSpPr>
          <p:cNvPr id="3" name="灯片编号占位符 2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6EC07B0-6876-44CA-AB16-C0E3445CCD52}" type="slidenum">
              <a:rPr lang="zh-CN" altLang="en-US" smtClean="0"/>
              <a:t>1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75346628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WordArt 2"/>
          <p:cNvSpPr/>
          <p:nvPr>
            <p:custDataLst>
              <p:tags r:id="rId3"/>
            </p:custDataLst>
          </p:nvPr>
        </p:nvSpPr>
        <p:spPr>
          <a:xfrm>
            <a:off x="1547664" y="141579"/>
            <a:ext cx="4536504" cy="432048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  <a:normAutofit fontScale="7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 b="1" noProof="1" smtClean="0">
                <a:ln w="12700" cap="flat" cmpd="sng">
                  <a:solidFill>
                    <a:srgbClr val="EAEAEA"/>
                  </a:solidFill>
                  <a:prstDash val="solid"/>
                  <a:headEnd type="none" w="med" len="med"/>
                  <a:tailEnd type="none" w="med" len="med"/>
                </a:ln>
                <a:gradFill rotWithShape="1">
                  <a:gsLst>
                    <a:gs pos="0">
                      <a:srgbClr val="A603AB">
                        <a:alpha val="100000"/>
                      </a:srgbClr>
                    </a:gs>
                    <a:gs pos="12000">
                      <a:srgbClr val="E81766">
                        <a:alpha val="100000"/>
                      </a:srgbClr>
                    </a:gs>
                    <a:gs pos="27000">
                      <a:srgbClr val="EE3F17">
                        <a:alpha val="100000"/>
                      </a:srgbClr>
                    </a:gs>
                    <a:gs pos="48000">
                      <a:srgbClr val="FFFF00">
                        <a:alpha val="100000"/>
                      </a:srgbClr>
                    </a:gs>
                    <a:gs pos="64999">
                      <a:srgbClr val="1A8D48">
                        <a:alpha val="100000"/>
                      </a:srgbClr>
                    </a:gs>
                    <a:gs pos="78999">
                      <a:srgbClr val="0819FB">
                        <a:alpha val="100000"/>
                      </a:srgbClr>
                    </a:gs>
                    <a:gs pos="100000">
                      <a:srgbClr val="A603AB">
                        <a:alpha val="100000"/>
                      </a:srgbClr>
                    </a:gs>
                  </a:gsLst>
                  <a:lin ang="0" scaled="1"/>
                </a:gradFill>
                <a:effectLst>
                  <a:outerShdw dist="35921" dir="2699999" sy="50000" kx="2115830" algn="bl" rotWithShape="0">
                    <a:srgbClr val="C0C0C0">
                      <a:alpha val="79999"/>
                    </a:srgbClr>
                  </a:outerShdw>
                </a:effectLst>
                <a:latin typeface="Arial Black" panose="020b0a04020102020204" pitchFamily="34" charset="0"/>
                <a:ea typeface="Arial Black" panose="020b0a04020102020204" pitchFamily="34" charset="0"/>
                <a:cs typeface="+mn-ea"/>
              </a:rPr>
              <a:t>L</a:t>
            </a:r>
            <a:r>
              <a:rPr lang="en-US" altLang="zh-CN" sz="3600" b="1" noProof="1" smtClean="0">
                <a:ln w="12700" cap="flat" cmpd="sng">
                  <a:solidFill>
                    <a:srgbClr val="EAEAEA"/>
                  </a:solidFill>
                  <a:prstDash val="solid"/>
                  <a:headEnd type="none" w="med" len="med"/>
                  <a:tailEnd type="none" w="med" len="med"/>
                </a:ln>
                <a:gradFill rotWithShape="1">
                  <a:gsLst>
                    <a:gs pos="0">
                      <a:srgbClr val="A603AB">
                        <a:alpha val="100000"/>
                      </a:srgbClr>
                    </a:gs>
                    <a:gs pos="12000">
                      <a:srgbClr val="E81766">
                        <a:alpha val="100000"/>
                      </a:srgbClr>
                    </a:gs>
                    <a:gs pos="27000">
                      <a:srgbClr val="EE3F17">
                        <a:alpha val="100000"/>
                      </a:srgbClr>
                    </a:gs>
                    <a:gs pos="48000">
                      <a:srgbClr val="FFFF00">
                        <a:alpha val="100000"/>
                      </a:srgbClr>
                    </a:gs>
                    <a:gs pos="64999">
                      <a:srgbClr val="1A8D48">
                        <a:alpha val="100000"/>
                      </a:srgbClr>
                    </a:gs>
                    <a:gs pos="78999">
                      <a:srgbClr val="0819FB">
                        <a:alpha val="100000"/>
                      </a:srgbClr>
                    </a:gs>
                    <a:gs pos="100000">
                      <a:srgbClr val="A603AB">
                        <a:alpha val="100000"/>
                      </a:srgbClr>
                    </a:gs>
                  </a:gsLst>
                  <a:lin ang="0" scaled="1"/>
                </a:gradFill>
                <a:effectLst>
                  <a:outerShdw dist="35921" dir="2699999" sy="50000" kx="2115830" algn="bl" rotWithShape="0">
                    <a:srgbClr val="C0C0C0">
                      <a:alpha val="79999"/>
                    </a:srgbClr>
                  </a:outerShdw>
                </a:effectLst>
                <a:latin typeface="Arial Black" panose="020b0a04020102020204" pitchFamily="34" charset="0"/>
                <a:ea typeface="Arial Black" panose="020b0a04020102020204" pitchFamily="34" charset="0"/>
                <a:cs typeface="+mn-ea"/>
              </a:rPr>
              <a:t>earning</a:t>
            </a:r>
            <a:r>
              <a:rPr lang="zh-CN" altLang="en-US" sz="3600" b="1" noProof="1" smtClean="0">
                <a:ln w="12700" cap="flat" cmpd="sng">
                  <a:solidFill>
                    <a:srgbClr val="EAEAEA"/>
                  </a:solidFill>
                  <a:prstDash val="solid"/>
                  <a:headEnd type="none" w="med" len="med"/>
                  <a:tailEnd type="none" w="med" len="med"/>
                </a:ln>
                <a:gradFill rotWithShape="1">
                  <a:gsLst>
                    <a:gs pos="0">
                      <a:srgbClr val="A603AB">
                        <a:alpha val="100000"/>
                      </a:srgbClr>
                    </a:gs>
                    <a:gs pos="12000">
                      <a:srgbClr val="E81766">
                        <a:alpha val="100000"/>
                      </a:srgbClr>
                    </a:gs>
                    <a:gs pos="27000">
                      <a:srgbClr val="EE3F17">
                        <a:alpha val="100000"/>
                      </a:srgbClr>
                    </a:gs>
                    <a:gs pos="48000">
                      <a:srgbClr val="FFFF00">
                        <a:alpha val="100000"/>
                      </a:srgbClr>
                    </a:gs>
                    <a:gs pos="64999">
                      <a:srgbClr val="1A8D48">
                        <a:alpha val="100000"/>
                      </a:srgbClr>
                    </a:gs>
                    <a:gs pos="78999">
                      <a:srgbClr val="0819FB">
                        <a:alpha val="100000"/>
                      </a:srgbClr>
                    </a:gs>
                    <a:gs pos="100000">
                      <a:srgbClr val="A603AB">
                        <a:alpha val="100000"/>
                      </a:srgbClr>
                    </a:gs>
                  </a:gsLst>
                  <a:lin ang="0" scaled="1"/>
                </a:gradFill>
                <a:effectLst>
                  <a:outerShdw dist="35921" dir="2699999" sy="50000" kx="2115830" algn="bl" rotWithShape="0">
                    <a:srgbClr val="C0C0C0">
                      <a:alpha val="79999"/>
                    </a:srgbClr>
                  </a:outerShdw>
                </a:effectLst>
                <a:latin typeface="Arial Black" panose="020b0a04020102020204" pitchFamily="34" charset="0"/>
                <a:ea typeface="Arial Black" panose="020b0a04020102020204" pitchFamily="34" charset="0"/>
                <a:cs typeface="+mn-ea"/>
              </a:rPr>
              <a:t> </a:t>
            </a:r>
            <a:r>
              <a:rPr lang="zh-CN" altLang="en-US" sz="3600" b="1" noProof="1" smtClean="0">
                <a:ln w="12700" cap="flat" cmpd="sng">
                  <a:solidFill>
                    <a:srgbClr val="EAEAEA"/>
                  </a:solidFill>
                  <a:prstDash val="solid"/>
                  <a:headEnd type="none" w="med" len="med"/>
                  <a:tailEnd type="none" w="med" len="med"/>
                </a:ln>
                <a:gradFill rotWithShape="1">
                  <a:gsLst>
                    <a:gs pos="0">
                      <a:srgbClr val="A603AB">
                        <a:alpha val="100000"/>
                      </a:srgbClr>
                    </a:gs>
                    <a:gs pos="12000">
                      <a:srgbClr val="E81766">
                        <a:alpha val="100000"/>
                      </a:srgbClr>
                    </a:gs>
                    <a:gs pos="27000">
                      <a:srgbClr val="EE3F17">
                        <a:alpha val="100000"/>
                      </a:srgbClr>
                    </a:gs>
                    <a:gs pos="48000">
                      <a:srgbClr val="FFFF00">
                        <a:alpha val="100000"/>
                      </a:srgbClr>
                    </a:gs>
                    <a:gs pos="64999">
                      <a:srgbClr val="1A8D48">
                        <a:alpha val="100000"/>
                      </a:srgbClr>
                    </a:gs>
                    <a:gs pos="78999">
                      <a:srgbClr val="0819FB">
                        <a:alpha val="100000"/>
                      </a:srgbClr>
                    </a:gs>
                    <a:gs pos="100000">
                      <a:srgbClr val="A603AB">
                        <a:alpha val="100000"/>
                      </a:srgbClr>
                    </a:gs>
                  </a:gsLst>
                  <a:lin ang="0" scaled="1"/>
                </a:gradFill>
                <a:effectLst>
                  <a:outerShdw dist="35921" dir="2699999" sy="50000" kx="2115830" algn="bl" rotWithShape="0">
                    <a:srgbClr val="C0C0C0">
                      <a:alpha val="79999"/>
                    </a:srgbClr>
                  </a:outerShdw>
                </a:effectLst>
                <a:latin typeface="Arial Black" panose="020b0a04020102020204" pitchFamily="34" charset="0"/>
                <a:ea typeface="Arial Black" panose="020b0a04020102020204" pitchFamily="34" charset="0"/>
              </a:rPr>
              <a:t>  </a:t>
            </a:r>
            <a:r>
              <a:rPr lang="en-US" altLang="zh-CN" sz="3600" b="1" noProof="1" smtClean="0">
                <a:ln w="12700" cap="flat" cmpd="sng">
                  <a:solidFill>
                    <a:srgbClr val="EAEAEA"/>
                  </a:solidFill>
                  <a:prstDash val="solid"/>
                  <a:headEnd type="none" w="med" len="med"/>
                  <a:tailEnd type="none" w="med" len="med"/>
                </a:ln>
                <a:gradFill rotWithShape="1">
                  <a:gsLst>
                    <a:gs pos="0">
                      <a:srgbClr val="A603AB">
                        <a:alpha val="100000"/>
                      </a:srgbClr>
                    </a:gs>
                    <a:gs pos="12000">
                      <a:srgbClr val="E81766">
                        <a:alpha val="100000"/>
                      </a:srgbClr>
                    </a:gs>
                    <a:gs pos="27000">
                      <a:srgbClr val="EE3F17">
                        <a:alpha val="100000"/>
                      </a:srgbClr>
                    </a:gs>
                    <a:gs pos="48000">
                      <a:srgbClr val="FFFF00">
                        <a:alpha val="100000"/>
                      </a:srgbClr>
                    </a:gs>
                    <a:gs pos="64999">
                      <a:srgbClr val="1A8D48">
                        <a:alpha val="100000"/>
                      </a:srgbClr>
                    </a:gs>
                    <a:gs pos="78999">
                      <a:srgbClr val="0819FB">
                        <a:alpha val="100000"/>
                      </a:srgbClr>
                    </a:gs>
                    <a:gs pos="100000">
                      <a:srgbClr val="A603AB">
                        <a:alpha val="100000"/>
                      </a:srgbClr>
                    </a:gs>
                  </a:gsLst>
                  <a:lin ang="0" scaled="1"/>
                </a:gradFill>
                <a:effectLst>
                  <a:outerShdw dist="35921" dir="2699999" sy="50000" kx="2115830" algn="bl" rotWithShape="0">
                    <a:srgbClr val="C0C0C0">
                      <a:alpha val="79999"/>
                    </a:srgbClr>
                  </a:outerShdw>
                </a:effectLst>
                <a:latin typeface="Arial Black" panose="020b0a04020102020204" pitchFamily="34" charset="0"/>
                <a:ea typeface="Arial Black" panose="020b0a04020102020204" pitchFamily="34" charset="0"/>
                <a:cs typeface="+mn-ea"/>
              </a:rPr>
              <a:t>Aims</a:t>
            </a:r>
            <a:endParaRPr lang="zh-CN" altLang="en-US" sz="3600" b="1" noProof="1">
              <a:ln w="12700" cap="flat" cmpd="sng">
                <a:solidFill>
                  <a:srgbClr val="EAEAEA"/>
                </a:solidFill>
                <a:prstDash val="solid"/>
                <a:headEnd type="none" w="med" len="med"/>
                <a:tailEnd type="none" w="med" len="med"/>
              </a:ln>
              <a:gradFill rotWithShape="1">
                <a:gsLst>
                  <a:gs pos="0">
                    <a:srgbClr val="A603AB">
                      <a:alpha val="100000"/>
                    </a:srgbClr>
                  </a:gs>
                  <a:gs pos="12000">
                    <a:srgbClr val="E81766">
                      <a:alpha val="100000"/>
                    </a:srgbClr>
                  </a:gs>
                  <a:gs pos="27000">
                    <a:srgbClr val="EE3F17">
                      <a:alpha val="100000"/>
                    </a:srgbClr>
                  </a:gs>
                  <a:gs pos="48000">
                    <a:srgbClr val="FFFF00">
                      <a:alpha val="100000"/>
                    </a:srgbClr>
                  </a:gs>
                  <a:gs pos="64999">
                    <a:srgbClr val="1A8D48">
                      <a:alpha val="100000"/>
                    </a:srgbClr>
                  </a:gs>
                  <a:gs pos="78999">
                    <a:srgbClr val="0819FB">
                      <a:alpha val="100000"/>
                    </a:srgbClr>
                  </a:gs>
                  <a:gs pos="100000">
                    <a:srgbClr val="A603AB">
                      <a:alpha val="100000"/>
                    </a:srgbClr>
                  </a:gs>
                </a:gsLst>
                <a:lin ang="0" scaled="1"/>
              </a:gradFill>
              <a:effectLst>
                <a:outerShdw dist="35921" dir="2699999" sy="50000" kx="2115830" algn="bl" rotWithShape="0">
                  <a:srgbClr val="C0C0C0">
                    <a:alpha val="79999"/>
                  </a:srgbClr>
                </a:outerShdw>
              </a:effectLst>
              <a:latin typeface="Arial Black" panose="020b0a04020102020204" pitchFamily="34" charset="0"/>
              <a:ea typeface="Arial Black" panose="020b0a04020102020204" pitchFamily="34" charset="0"/>
            </a:endParaRPr>
          </a:p>
        </p:txBody>
      </p:sp>
      <p:sp>
        <p:nvSpPr>
          <p:cNvPr id="3" name="Rectangle 3"/>
          <p:cNvSpPr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342256" y="364612"/>
            <a:ext cx="8713787" cy="4708981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  <a:defRPr/>
            </a:pPr>
            <a:r>
              <a:rPr kumimoji="1" lang="en-US" altLang="zh-CN" sz="2400">
                <a:solidFill>
                  <a:srgbClr val="6600FF"/>
                </a:solidFill>
                <a:ea typeface="宋体" pitchFamily="2" charset="-122"/>
                <a:cs typeface="Times New Roman" panose="02020603050405020304" pitchFamily="18" charset="0"/>
              </a:rPr>
              <a:t> Key words &amp; phrases:</a:t>
            </a:r>
          </a:p>
          <a:p>
            <a:pPr fontAlgn="t">
              <a:buFont typeface="Arial" pitchFamily="34" charset="0"/>
              <a:buNone/>
              <a:defRPr/>
            </a:pPr>
            <a:r>
              <a:rPr lang="en-US" altLang="zh-CN" sz="2400" b="0">
                <a:ea typeface="宋体" pitchFamily="2" charset="-122"/>
              </a:rPr>
              <a:t>     worse</a:t>
            </a:r>
            <a:r>
              <a:rPr lang="zh-CN" altLang="zh-CN" sz="2400" b="0">
                <a:ea typeface="宋体" pitchFamily="2" charset="-122"/>
              </a:rPr>
              <a:t>，</a:t>
            </a:r>
            <a:r>
              <a:rPr lang="en-US" altLang="zh-CN" sz="2400" b="0">
                <a:ea typeface="宋体" pitchFamily="2" charset="-122"/>
              </a:rPr>
              <a:t>service</a:t>
            </a:r>
            <a:r>
              <a:rPr lang="zh-CN" altLang="zh-CN" sz="2400" b="0">
                <a:ea typeface="宋体" pitchFamily="2" charset="-122"/>
              </a:rPr>
              <a:t>，</a:t>
            </a:r>
            <a:r>
              <a:rPr lang="en-US" altLang="zh-CN" sz="2400" b="0">
                <a:ea typeface="宋体" pitchFamily="2" charset="-122"/>
              </a:rPr>
              <a:t>pretty</a:t>
            </a:r>
            <a:r>
              <a:rPr lang="zh-CN" altLang="zh-CN" sz="2400" b="0">
                <a:ea typeface="宋体" pitchFamily="2" charset="-122"/>
              </a:rPr>
              <a:t>，</a:t>
            </a:r>
            <a:r>
              <a:rPr lang="en-US" altLang="zh-CN" sz="2400" b="0">
                <a:ea typeface="宋体" pitchFamily="2" charset="-122"/>
              </a:rPr>
              <a:t>menu</a:t>
            </a:r>
            <a:r>
              <a:rPr lang="zh-CN" altLang="zh-CN" sz="2400" b="0">
                <a:ea typeface="宋体" pitchFamily="2" charset="-122"/>
              </a:rPr>
              <a:t>，</a:t>
            </a:r>
            <a:r>
              <a:rPr lang="en-US" altLang="zh-CN" sz="2400" b="0">
                <a:ea typeface="宋体" pitchFamily="2" charset="-122"/>
              </a:rPr>
              <a:t>act</a:t>
            </a:r>
            <a:r>
              <a:rPr lang="zh-CN" altLang="zh-CN" sz="2400" b="0">
                <a:ea typeface="宋体" pitchFamily="2" charset="-122"/>
              </a:rPr>
              <a:t>，</a:t>
            </a:r>
            <a:r>
              <a:rPr lang="en-US" altLang="zh-CN" sz="2400" b="0">
                <a:ea typeface="宋体" pitchFamily="2" charset="-122"/>
              </a:rPr>
              <a:t>meal</a:t>
            </a:r>
          </a:p>
          <a:p>
            <a:pPr fontAlgn="t">
              <a:buFont typeface="Wingdings" panose="05000000000000000000" pitchFamily="2" charset="2"/>
              <a:buChar char="Ø"/>
              <a:defRPr/>
            </a:pPr>
            <a:r>
              <a:rPr kumimoji="1" lang="en-US" altLang="zh-CN" sz="2400">
                <a:solidFill>
                  <a:srgbClr val="6600FF"/>
                </a:solidFill>
                <a:ea typeface="宋体" pitchFamily="2" charset="-122"/>
                <a:cs typeface="Times New Roman" panose="02020603050405020304" pitchFamily="18" charset="0"/>
              </a:rPr>
              <a:t> Key sentences:</a:t>
            </a:r>
          </a:p>
          <a:p>
            <a:pPr>
              <a:buFont typeface="Arial" pitchFamily="34" charset="0"/>
              <a:buNone/>
              <a:defRPr/>
            </a:pPr>
            <a:r>
              <a:rPr kumimoji="1" lang="en-US" altLang="zh-CN" sz="2400" b="0">
                <a:ea typeface="宋体" pitchFamily="2" charset="-122"/>
                <a:cs typeface="Times New Roman" panose="02020603050405020304" pitchFamily="18" charset="0"/>
              </a:rPr>
              <a:t>     </a:t>
            </a:r>
            <a:r>
              <a:rPr lang="en-US" altLang="zh-CN" sz="2400" b="0">
                <a:ea typeface="宋体" pitchFamily="2" charset="-122"/>
              </a:rPr>
              <a:t>1.What's the best movie theater to go to</a:t>
            </a:r>
            <a:r>
              <a:rPr lang="zh-CN" altLang="zh-CN" sz="2400" b="0">
                <a:ea typeface="宋体" pitchFamily="2" charset="-122"/>
              </a:rPr>
              <a:t>？</a:t>
            </a:r>
            <a:r>
              <a:rPr lang="en-US" altLang="zh-CN" sz="2400" b="0">
                <a:ea typeface="宋体" pitchFamily="2" charset="-122"/>
              </a:rPr>
              <a:t>Town Cinema.  </a:t>
            </a:r>
          </a:p>
          <a:p>
            <a:pPr>
              <a:buFont typeface="Arial" pitchFamily="34" charset="0"/>
              <a:buNone/>
              <a:defRPr/>
            </a:pPr>
            <a:r>
              <a:rPr lang="en-US" altLang="zh-CN" sz="2400" b="0">
                <a:ea typeface="宋体" pitchFamily="2" charset="-122"/>
              </a:rPr>
              <a:t>         It's the closest to home. And you can buy tickets the </a:t>
            </a:r>
          </a:p>
          <a:p>
            <a:pPr>
              <a:buFont typeface="Arial" pitchFamily="34" charset="0"/>
              <a:buNone/>
              <a:defRPr/>
            </a:pPr>
            <a:r>
              <a:rPr lang="en-US" altLang="zh-CN" sz="2400" b="0">
                <a:ea typeface="宋体" pitchFamily="2" charset="-122"/>
              </a:rPr>
              <a:t>         most quickly there.</a:t>
            </a:r>
            <a:endParaRPr lang="zh-CN" altLang="zh-CN" sz="2400" b="0">
              <a:ea typeface="宋体" pitchFamily="2" charset="-122"/>
            </a:endParaRPr>
          </a:p>
          <a:p>
            <a:pPr>
              <a:buFont typeface="Arial" pitchFamily="34" charset="0"/>
              <a:buNone/>
              <a:defRPr/>
            </a:pPr>
            <a:r>
              <a:rPr lang="en-US" altLang="zh-CN" sz="2400" b="0">
                <a:ea typeface="宋体" pitchFamily="2" charset="-122"/>
              </a:rPr>
              <a:t>     2. Which is the worst clothes store in town</a:t>
            </a:r>
            <a:r>
              <a:rPr lang="zh-CN" altLang="zh-CN" sz="2400" b="0">
                <a:ea typeface="宋体" pitchFamily="2" charset="-122"/>
              </a:rPr>
              <a:t>？</a:t>
            </a:r>
            <a:r>
              <a:rPr lang="en-US" altLang="zh-CN" sz="2400" b="0">
                <a:ea typeface="宋体" pitchFamily="2" charset="-122"/>
              </a:rPr>
              <a:t>Dream  </a:t>
            </a:r>
          </a:p>
          <a:p>
            <a:pPr>
              <a:buFont typeface="Arial" pitchFamily="34" charset="0"/>
              <a:buNone/>
              <a:defRPr/>
            </a:pPr>
            <a:r>
              <a:rPr lang="en-US" altLang="zh-CN" sz="2400" b="0">
                <a:ea typeface="宋体" pitchFamily="2" charset="-122"/>
              </a:rPr>
              <a:t>         Clothes. It's worse than Blue Moon. It has the worst  </a:t>
            </a:r>
          </a:p>
          <a:p>
            <a:pPr>
              <a:buFont typeface="Arial" pitchFamily="34" charset="0"/>
              <a:buNone/>
              <a:defRPr/>
            </a:pPr>
            <a:r>
              <a:rPr lang="en-US" altLang="zh-CN" sz="2400" b="0">
                <a:ea typeface="宋体" pitchFamily="2" charset="-122"/>
              </a:rPr>
              <a:t>         service.</a:t>
            </a:r>
            <a:endParaRPr lang="zh-CN" altLang="zh-CN" sz="2400" b="0">
              <a:ea typeface="宋体" pitchFamily="2" charset="-122"/>
            </a:endParaRPr>
          </a:p>
          <a:p>
            <a:pPr>
              <a:buFont typeface="Arial" pitchFamily="34" charset="0"/>
              <a:buNone/>
              <a:defRPr/>
            </a:pPr>
            <a:r>
              <a:rPr lang="en-US" altLang="zh-CN" sz="2400" b="0">
                <a:ea typeface="宋体" pitchFamily="2" charset="-122"/>
              </a:rPr>
              <a:t>     3. What do you think of 970AM</a:t>
            </a:r>
            <a:r>
              <a:rPr lang="zh-CN" altLang="zh-CN" sz="2400" b="0">
                <a:ea typeface="宋体" pitchFamily="2" charset="-122"/>
              </a:rPr>
              <a:t>？</a:t>
            </a:r>
            <a:r>
              <a:rPr lang="en-US" altLang="zh-CN" sz="2400" b="0">
                <a:ea typeface="宋体" pitchFamily="2" charset="-122"/>
              </a:rPr>
              <a:t>I think 970AM is   </a:t>
            </a:r>
          </a:p>
          <a:p>
            <a:pPr>
              <a:buFont typeface="Arial" pitchFamily="34" charset="0"/>
              <a:buNone/>
              <a:defRPr/>
            </a:pPr>
            <a:r>
              <a:rPr lang="en-US" altLang="zh-CN" sz="2400" b="0">
                <a:ea typeface="宋体" pitchFamily="2" charset="-122"/>
              </a:rPr>
              <a:t>         pretty bad. It has the worst music.</a:t>
            </a:r>
            <a:endParaRPr lang="zh-CN" altLang="zh-CN" sz="2400" b="0">
              <a:ea typeface="宋体" pitchFamily="2" charset="-122"/>
            </a:endParaRPr>
          </a:p>
          <a:p>
            <a:pPr>
              <a:buFont typeface="Wingdings" panose="05000000000000000000" pitchFamily="2" charset="2"/>
              <a:buChar char="Ø"/>
              <a:defRPr/>
            </a:pPr>
            <a:r>
              <a:rPr lang="en-US" altLang="zh-CN" sz="2400">
                <a:solidFill>
                  <a:srgbClr val="6600FF"/>
                </a:solidFill>
                <a:ea typeface="宋体" pitchFamily="2" charset="-122"/>
              </a:rPr>
              <a:t> Superlatives</a:t>
            </a:r>
            <a:endParaRPr kumimoji="1" lang="en-US" altLang="zh-CN" sz="2400">
              <a:solidFill>
                <a:srgbClr val="6600FF"/>
              </a:solidFill>
              <a:ea typeface="宋体" pitchFamily="2" charset="-122"/>
              <a:cs typeface="Times New Roman" panose="02020603050405020304" pitchFamily="18" charset="0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6EC07B0-6876-44CA-AB16-C0E3445CCD52}" type="slidenum">
              <a:rPr lang="zh-CN" altLang="en-US" smtClean="0"/>
              <a:t>2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102458594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9697" name="Oval 25"/>
          <p:cNvSpPr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2555875" y="627460"/>
            <a:ext cx="4114800" cy="621506"/>
          </a:xfrm>
          <a:prstGeom prst="ellipse">
            <a:avLst/>
          </a:prstGeom>
          <a:solidFill>
            <a:srgbClr val="FFCC00"/>
          </a:solidFill>
          <a:ln w="9525">
            <a:solidFill>
              <a:schemeClr val="bg1"/>
            </a:solidFill>
            <a:round/>
          </a:ln>
          <a:effectLst>
            <a:outerShdw dist="107763" dir="2700000" algn="ctr" rotWithShape="0">
              <a:schemeClr val="bg2">
                <a:alpha val="50000"/>
              </a:schemeClr>
            </a:outerShdw>
          </a:effectLst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0" hangingPunct="0">
              <a:defRPr/>
            </a:pPr>
            <a:r>
              <a:rPr lang="en-US" sz="3600" b="1">
                <a:solidFill>
                  <a:srgbClr val="0000CC"/>
                </a:solidFill>
                <a:latin typeface="Times New Roman" pitchFamily="18" charset="0"/>
              </a:rPr>
              <a:t>Grammar Focus</a:t>
            </a:r>
          </a:p>
        </p:txBody>
      </p:sp>
      <p:graphicFrame>
        <p:nvGraphicFramePr>
          <p:cNvPr id="9219" name="表格 9218"/>
          <p:cNvGraphicFramePr>
            <a:graphicFrameLocks noGrp="1"/>
          </p:cNvGraphicFramePr>
          <p:nvPr>
            <p:custDataLst>
              <p:tags r:id="rId4"/>
            </p:custDataLst>
          </p:nvPr>
        </p:nvGraphicFramePr>
        <p:xfrm>
          <a:off x="395288" y="1331119"/>
          <a:ext cx="8424862" cy="3157537"/>
        </p:xfrm>
        <a:graphic>
          <a:graphicData uri="http://schemas.openxmlformats.org/drawingml/2006/table">
            <a:tbl>
              <a:tblPr/>
              <a:tblGrid>
                <a:gridCol w="4330699"/>
                <a:gridCol w="4094163"/>
              </a:tblGrid>
              <a:tr h="1069181"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742950" lvl="1" indent="-28575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143000" lvl="2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600200" lvl="3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057400" lvl="4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eaLnBrk="1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buFont typeface="Arial" pitchFamily="34" charset="0"/>
                        <a:buNone/>
                      </a:pPr>
                      <a:r>
                        <a:rPr lang="en-US" altLang="x-none" sz="1800" b="1">
                          <a:latin typeface="Times New Roman" panose="02020603050405020304" pitchFamily="2" charset="0"/>
                        </a:rPr>
                        <a:t>What’s </a:t>
                      </a:r>
                      <a:r>
                        <a:rPr lang="en-US" altLang="x-none" sz="1800" b="1">
                          <a:solidFill>
                            <a:srgbClr val="FF0000"/>
                          </a:solidFill>
                          <a:latin typeface="Times New Roman" panose="02020603050405020304" pitchFamily="2" charset="0"/>
                        </a:rPr>
                        <a:t>the best</a:t>
                      </a:r>
                      <a:r>
                        <a:rPr lang="en-US" altLang="x-none" sz="1800" b="1">
                          <a:latin typeface="Times New Roman" panose="02020603050405020304" pitchFamily="2" charset="0"/>
                        </a:rPr>
                        <a:t> movie theater to go to?</a:t>
                      </a:r>
                    </a:p>
                  </a:txBody>
                  <a:tcPr marT="34290" marB="34290">
                    <a:lnL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>
                        <a:alpha val="50000"/>
                      </a:schemeClr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742950" lvl="1" indent="-28575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143000" lvl="2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600200" lvl="3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057400" lvl="4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eaLnBrk="1" hangingPunct="1">
                        <a:lnSpc>
                          <a:spcPct val="120000"/>
                        </a:lnSpc>
                        <a:spcBef>
                          <a:spcPct val="20000"/>
                        </a:spcBef>
                        <a:buFont typeface="Arial" pitchFamily="34" charset="0"/>
                        <a:buNone/>
                      </a:pPr>
                      <a:r>
                        <a:rPr lang="en-US" altLang="x-none" sz="1800" b="1">
                          <a:latin typeface="Times New Roman" panose="02020603050405020304" pitchFamily="2" charset="0"/>
                        </a:rPr>
                        <a:t>Town Cinema. It’s </a:t>
                      </a:r>
                      <a:r>
                        <a:rPr lang="en-US" altLang="x-none" sz="1800" b="1">
                          <a:solidFill>
                            <a:srgbClr val="FF0000"/>
                          </a:solidFill>
                          <a:latin typeface="Times New Roman" panose="02020603050405020304" pitchFamily="2" charset="0"/>
                        </a:rPr>
                        <a:t>the closest</a:t>
                      </a:r>
                      <a:r>
                        <a:rPr lang="en-US" altLang="x-none" sz="1800" b="1">
                          <a:latin typeface="Times New Roman" panose="02020603050405020304" pitchFamily="2" charset="0"/>
                        </a:rPr>
                        <a:t> to home. And you can buy tickets </a:t>
                      </a:r>
                      <a:r>
                        <a:rPr lang="en-US" altLang="x-none" sz="1800" b="1">
                          <a:solidFill>
                            <a:srgbClr val="FF0000"/>
                          </a:solidFill>
                          <a:latin typeface="Times New Roman" panose="02020603050405020304" pitchFamily="2" charset="0"/>
                        </a:rPr>
                        <a:t>the most quickly</a:t>
                      </a:r>
                      <a:r>
                        <a:rPr lang="en-US" altLang="x-none" sz="1800" b="1">
                          <a:latin typeface="Times New Roman" panose="02020603050405020304" pitchFamily="2" charset="0"/>
                        </a:rPr>
                        <a:t> there.</a:t>
                      </a:r>
                    </a:p>
                  </a:txBody>
                  <a:tcPr marT="34290" marB="34290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>
                        <a:alpha val="50000"/>
                      </a:schemeClr>
                    </a:solidFill>
                  </a:tcPr>
                </a:tc>
              </a:tr>
              <a:tr h="1070372"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742950" lvl="1" indent="-28575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143000" lvl="2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600200" lvl="3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057400" lvl="4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eaLnBrk="1" hangingPunct="1">
                        <a:lnSpc>
                          <a:spcPct val="160000"/>
                        </a:lnSpc>
                        <a:spcBef>
                          <a:spcPct val="20000"/>
                        </a:spcBef>
                        <a:buFont typeface="Arial" pitchFamily="34" charset="0"/>
                        <a:buNone/>
                      </a:pPr>
                      <a:r>
                        <a:rPr lang="en-US" altLang="x-none" sz="1800" b="1">
                          <a:latin typeface="Times New Roman" panose="02020603050405020304" pitchFamily="2" charset="0"/>
                        </a:rPr>
                        <a:t>Which is </a:t>
                      </a:r>
                      <a:r>
                        <a:rPr lang="en-US" altLang="x-none" sz="1800" b="1">
                          <a:solidFill>
                            <a:srgbClr val="FF0000"/>
                          </a:solidFill>
                          <a:latin typeface="Times New Roman" panose="02020603050405020304" pitchFamily="2" charset="0"/>
                        </a:rPr>
                        <a:t>the worst</a:t>
                      </a:r>
                      <a:r>
                        <a:rPr lang="en-US" altLang="x-none" sz="1800" b="1">
                          <a:latin typeface="Times New Roman" panose="02020603050405020304" pitchFamily="2" charset="0"/>
                        </a:rPr>
                        <a:t> clothes store in town?</a:t>
                      </a:r>
                    </a:p>
                  </a:txBody>
                  <a:tcPr marT="34290" marB="34290">
                    <a:lnL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>
                        <a:alpha val="50000"/>
                      </a:schemeClr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742950" lvl="1" indent="-28575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143000" lvl="2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600200" lvl="3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057400" lvl="4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eaLnBrk="1" hangingPunct="1">
                        <a:lnSpc>
                          <a:spcPct val="120000"/>
                        </a:lnSpc>
                        <a:spcBef>
                          <a:spcPct val="20000"/>
                        </a:spcBef>
                        <a:buFont typeface="Arial" pitchFamily="34" charset="0"/>
                        <a:buNone/>
                      </a:pPr>
                      <a:r>
                        <a:rPr lang="en-US" altLang="x-none" sz="1800" b="1">
                          <a:latin typeface="Times New Roman" panose="02020603050405020304" pitchFamily="2" charset="0"/>
                        </a:rPr>
                        <a:t>Dream </a:t>
                      </a:r>
                      <a:r>
                        <a:rPr lang="zh-CN" altLang="en-US" sz="1800" b="1">
                          <a:latin typeface="Times New Roman" panose="02020603050405020304" pitchFamily="2" charset="0"/>
                        </a:rPr>
                        <a:t>C</a:t>
                      </a:r>
                      <a:r>
                        <a:rPr lang="en-US" altLang="x-none" sz="1800" b="1">
                          <a:latin typeface="Times New Roman" panose="02020603050405020304" pitchFamily="2" charset="0"/>
                        </a:rPr>
                        <a:t>lothes. It’s </a:t>
                      </a:r>
                      <a:r>
                        <a:rPr lang="en-US" altLang="x-none" sz="1800" b="1">
                          <a:solidFill>
                            <a:srgbClr val="FF0000"/>
                          </a:solidFill>
                          <a:latin typeface="Times New Roman" panose="02020603050405020304" pitchFamily="2" charset="0"/>
                        </a:rPr>
                        <a:t>worse</a:t>
                      </a:r>
                      <a:r>
                        <a:rPr lang="en-US" altLang="x-none" sz="1800" b="1">
                          <a:latin typeface="Times New Roman" panose="02020603050405020304" pitchFamily="2" charset="0"/>
                        </a:rPr>
                        <a:t> than Blue Moon. It has </a:t>
                      </a:r>
                      <a:r>
                        <a:rPr lang="en-US" altLang="x-none" sz="1800" b="1">
                          <a:solidFill>
                            <a:srgbClr val="FF0000"/>
                          </a:solidFill>
                          <a:latin typeface="Times New Roman" panose="02020603050405020304" pitchFamily="2" charset="0"/>
                        </a:rPr>
                        <a:t>the worst</a:t>
                      </a:r>
                      <a:r>
                        <a:rPr lang="en-US" altLang="x-none" sz="1800" b="1">
                          <a:latin typeface="Times New Roman" panose="02020603050405020304" pitchFamily="2" charset="0"/>
                        </a:rPr>
                        <a:t> service.</a:t>
                      </a:r>
                    </a:p>
                  </a:txBody>
                  <a:tcPr marT="34290" marB="34290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>
                        <a:alpha val="50000"/>
                      </a:schemeClr>
                    </a:solidFill>
                  </a:tcPr>
                </a:tc>
              </a:tr>
              <a:tr h="1017984"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742950" lvl="1" indent="-28575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143000" lvl="2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600200" lvl="3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057400" lvl="4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eaLnBrk="1" hangingPunct="1">
                        <a:lnSpc>
                          <a:spcPct val="190000"/>
                        </a:lnSpc>
                        <a:spcBef>
                          <a:spcPct val="20000"/>
                        </a:spcBef>
                        <a:buFont typeface="Arial" pitchFamily="34" charset="0"/>
                        <a:buNone/>
                      </a:pPr>
                      <a:r>
                        <a:rPr lang="en-US" altLang="x-none" sz="1800" b="1">
                          <a:latin typeface="Times New Roman" panose="02020603050405020304" pitchFamily="2" charset="0"/>
                        </a:rPr>
                        <a:t>What do you think of 970</a:t>
                      </a:r>
                      <a:r>
                        <a:rPr lang="zh-CN" altLang="en-US" sz="1800" b="1">
                          <a:latin typeface="Times New Roman" panose="02020603050405020304" pitchFamily="2" charset="0"/>
                        </a:rPr>
                        <a:t> </a:t>
                      </a:r>
                      <a:r>
                        <a:rPr lang="en-US" altLang="x-none" sz="1800" b="1">
                          <a:latin typeface="Times New Roman" panose="02020603050405020304" pitchFamily="2" charset="0"/>
                        </a:rPr>
                        <a:t>AM?</a:t>
                      </a:r>
                    </a:p>
                  </a:txBody>
                  <a:tcPr marT="34290" marB="34290">
                    <a:lnL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>
                        <a:alpha val="50000"/>
                      </a:schemeClr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742950" lvl="1" indent="-28575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143000" lvl="2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600200" lvl="3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057400" lvl="4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eaLnBrk="1" hangingPunct="1">
                        <a:lnSpc>
                          <a:spcPct val="140000"/>
                        </a:lnSpc>
                        <a:spcBef>
                          <a:spcPct val="20000"/>
                        </a:spcBef>
                        <a:buFont typeface="Arial" pitchFamily="34" charset="0"/>
                        <a:buNone/>
                      </a:pPr>
                      <a:r>
                        <a:rPr lang="en-US" altLang="x-none" sz="1800" b="1">
                          <a:latin typeface="Times New Roman" panose="02020603050405020304" pitchFamily="2" charset="0"/>
                        </a:rPr>
                        <a:t>I think 970</a:t>
                      </a:r>
                      <a:r>
                        <a:rPr lang="zh-CN" altLang="en-US" sz="1800" b="1">
                          <a:latin typeface="Times New Roman" panose="02020603050405020304" pitchFamily="2" charset="0"/>
                        </a:rPr>
                        <a:t> </a:t>
                      </a:r>
                      <a:r>
                        <a:rPr lang="en-US" altLang="x-none" sz="1800" b="1">
                          <a:latin typeface="Times New Roman" panose="02020603050405020304" pitchFamily="2" charset="0"/>
                        </a:rPr>
                        <a:t>AM is pretty bad. It has </a:t>
                      </a:r>
                      <a:r>
                        <a:rPr lang="en-US" altLang="x-none" sz="1800" b="1">
                          <a:solidFill>
                            <a:srgbClr val="FF0000"/>
                          </a:solidFill>
                          <a:latin typeface="Times New Roman" panose="02020603050405020304" pitchFamily="2" charset="0"/>
                        </a:rPr>
                        <a:t>the worst</a:t>
                      </a:r>
                      <a:r>
                        <a:rPr lang="en-US" altLang="x-none" sz="1800" b="1">
                          <a:latin typeface="Times New Roman" panose="02020603050405020304" pitchFamily="2" charset="0"/>
                        </a:rPr>
                        <a:t> music.</a:t>
                      </a:r>
                    </a:p>
                  </a:txBody>
                  <a:tcPr marT="34290" marB="34290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>
                        <a:alpha val="5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2" name="灯片编号占位符 1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6EC07B0-6876-44CA-AB16-C0E3445CCD52}" type="slidenum">
              <a:rPr lang="zh-CN" altLang="en-US" smtClean="0"/>
              <a:t>3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670362761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92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5131" name="Rectangle 11"/>
          <p:cNvSpPr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143001" y="1205150"/>
            <a:ext cx="8821487" cy="2409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49263" indent="-449263">
              <a:lnSpc>
                <a:spcPct val="130000"/>
              </a:lnSpc>
            </a:pPr>
            <a:r>
              <a:rPr lang="en-US" altLang="zh-CN" sz="2800"/>
              <a:t>1.</a:t>
            </a:r>
            <a:r>
              <a:rPr lang="zh-CN" altLang="en-US" sz="2800"/>
              <a:t> </a:t>
            </a:r>
            <a:r>
              <a:rPr lang="en-US" altLang="zh-CN" sz="2800"/>
              <a:t>What is the ____ _____ ______ (</a:t>
            </a:r>
            <a:r>
              <a:rPr lang="zh-CN" altLang="en-US" sz="2800"/>
              <a:t>最好的电影院</a:t>
            </a:r>
            <a:r>
              <a:rPr lang="en-US" altLang="zh-CN" sz="2800"/>
              <a:t>) to go to?</a:t>
            </a:r>
          </a:p>
          <a:p>
            <a:pPr marL="449263" indent="-449263">
              <a:lnSpc>
                <a:spcPct val="130000"/>
              </a:lnSpc>
            </a:pPr>
            <a:r>
              <a:rPr lang="en-US" altLang="zh-CN" sz="2800"/>
              <a:t>2. Town Cinema. It’s the ______ __ _____ (</a:t>
            </a:r>
            <a:r>
              <a:rPr lang="zh-CN" altLang="en-US" sz="2800"/>
              <a:t>离家最近</a:t>
            </a:r>
            <a:r>
              <a:rPr lang="en-US" altLang="zh-CN" sz="2800"/>
              <a:t>).</a:t>
            </a:r>
          </a:p>
        </p:txBody>
      </p:sp>
      <p:sp>
        <p:nvSpPr>
          <p:cNvPr id="7171" name="WordArt 4"/>
          <p:cNvSpPr>
            <a:spLocks noChangeArrowheads="1" noChangeShapeType="1" noTextEdit="1"/>
          </p:cNvSpPr>
          <p:nvPr>
            <p:custDataLst>
              <p:tags r:id="rId4"/>
            </p:custDataLst>
          </p:nvPr>
        </p:nvSpPr>
        <p:spPr bwMode="auto">
          <a:xfrm>
            <a:off x="1763688" y="190512"/>
            <a:ext cx="3114676" cy="483369"/>
          </a:xfrm>
          <a:prstGeom prst="rect">
            <a:avLst/>
          </a:prstGeom>
        </p:spPr>
        <p:txBody>
          <a:bodyPr wrap="none" fromWordArt="1">
            <a:prstTxWarp prst="textWave1">
              <a:avLst>
                <a:gd name="adj1" fmla="val 13005"/>
                <a:gd name="adj2" fmla="val 0"/>
              </a:avLst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000" kern="10">
                <a:ln w="9525">
                  <a:solidFill>
                    <a:srgbClr val="0066FF"/>
                  </a:solidFill>
                  <a:round/>
                </a:ln>
                <a:gradFill rotWithShape="1">
                  <a:gsLst>
                    <a:gs pos="0">
                      <a:srgbClr val="9999FF"/>
                    </a:gs>
                    <a:gs pos="100000">
                      <a:srgbClr val="009999"/>
                    </a:gs>
                  </a:gsLst>
                  <a:lin ang="5400000" scaled="1"/>
                </a:gradFill>
                <a:effectLst>
                  <a:outerShdw dist="53882" dir="2700000" algn="ctr" rotWithShape="0">
                    <a:srgbClr val="C0C0C0">
                      <a:alpha val="79999"/>
                    </a:srgbClr>
                  </a:outerShdw>
                </a:effectLst>
                <a:latin typeface="Arial"/>
                <a:cs typeface="Arial"/>
              </a:rPr>
              <a:t>Grammar focus</a:t>
            </a:r>
            <a:endParaRPr lang="zh-CN" altLang="en-US" sz="4000" kern="10">
              <a:ln w="9525">
                <a:solidFill>
                  <a:srgbClr val="0066FF"/>
                </a:solidFill>
                <a:round/>
              </a:ln>
              <a:gradFill rotWithShape="1">
                <a:gsLst>
                  <a:gs pos="0">
                    <a:srgbClr val="9999FF"/>
                  </a:gs>
                  <a:gs pos="100000">
                    <a:srgbClr val="009999"/>
                  </a:gs>
                </a:gsLst>
                <a:lin ang="5400000" scaled="1"/>
              </a:gradFill>
              <a:effectLst>
                <a:outerShdw dist="53882" dir="2700000" algn="ctr" rotWithShape="0">
                  <a:srgbClr val="C0C0C0">
                    <a:alpha val="79999"/>
                  </a:srgbClr>
                </a:outerShdw>
              </a:effectLst>
              <a:latin typeface="Arial"/>
              <a:cs typeface="Arial"/>
            </a:endParaRPr>
          </a:p>
        </p:txBody>
      </p:sp>
      <p:sp>
        <p:nvSpPr>
          <p:cNvPr id="5125" name="Text Box 5"/>
          <p:cNvSpPr txBox="1">
            <a:spLocks noChangeArrowheads="1"/>
          </p:cNvSpPr>
          <p:nvPr>
            <p:custDataLst>
              <p:tags r:id="rId5"/>
            </p:custDataLst>
          </p:nvPr>
        </p:nvSpPr>
        <p:spPr bwMode="auto">
          <a:xfrm>
            <a:off x="3707904" y="1788368"/>
            <a:ext cx="3743325" cy="6093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lnSpc>
                <a:spcPct val="120000"/>
              </a:lnSpc>
            </a:pPr>
            <a:r>
              <a:rPr lang="en-US" altLang="zh-CN" sz="2800">
                <a:solidFill>
                  <a:srgbClr val="FF0000"/>
                </a:solidFill>
              </a:rPr>
              <a:t>closest  to  home</a:t>
            </a:r>
          </a:p>
        </p:txBody>
      </p:sp>
      <p:sp>
        <p:nvSpPr>
          <p:cNvPr id="5126" name="Text Box 6"/>
          <p:cNvSpPr txBox="1"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2914775" y="1237298"/>
            <a:ext cx="4681537" cy="6093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lnSpc>
                <a:spcPct val="120000"/>
              </a:lnSpc>
            </a:pPr>
            <a:r>
              <a:rPr lang="en-US" altLang="zh-CN" sz="2800">
                <a:solidFill>
                  <a:srgbClr val="FF0000"/>
                </a:solidFill>
              </a:rPr>
              <a:t>best  movie theater</a:t>
            </a:r>
          </a:p>
        </p:txBody>
      </p:sp>
      <p:sp>
        <p:nvSpPr>
          <p:cNvPr id="7176" name="Rectangle 12"/>
          <p:cNvSpPr>
            <a:spLocks noChangeArrowheads="1"/>
          </p:cNvSpPr>
          <p:nvPr>
            <p:custDataLst>
              <p:tags r:id="rId7"/>
            </p:custDataLst>
          </p:nvPr>
        </p:nvSpPr>
        <p:spPr bwMode="auto">
          <a:xfrm>
            <a:off x="179512" y="686038"/>
            <a:ext cx="7416800" cy="4655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en-US" sz="2800">
                <a:solidFill>
                  <a:srgbClr val="0000FF"/>
                </a:solidFill>
              </a:rPr>
              <a:t>根据课本内容，完成下列句子。 </a:t>
            </a:r>
          </a:p>
        </p:txBody>
      </p:sp>
      <p:sp>
        <p:nvSpPr>
          <p:cNvPr id="7" name="Rectangle 11"/>
          <p:cNvSpPr>
            <a:spLocks noChangeArrowheads="1"/>
          </p:cNvSpPr>
          <p:nvPr>
            <p:custDataLst>
              <p:tags r:id="rId8"/>
            </p:custDataLst>
          </p:nvPr>
        </p:nvSpPr>
        <p:spPr bwMode="auto">
          <a:xfrm>
            <a:off x="179512" y="2355726"/>
            <a:ext cx="8423275" cy="34563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49263" indent="-449263">
              <a:lnSpc>
                <a:spcPct val="130000"/>
              </a:lnSpc>
              <a:tabLst>
                <a:tab pos="449263"/>
              </a:tabLst>
            </a:pPr>
            <a:r>
              <a:rPr lang="en-US" altLang="zh-CN" sz="2400" b="1"/>
              <a:t>3. And you can buy tickets ____ ______    ________ (</a:t>
            </a:r>
            <a:r>
              <a:rPr lang="zh-CN" altLang="en-US" sz="2400" b="1"/>
              <a:t>最快地</a:t>
            </a:r>
            <a:r>
              <a:rPr lang="en-US" altLang="zh-CN" sz="2400" b="1"/>
              <a:t>) there. </a:t>
            </a:r>
          </a:p>
          <a:p>
            <a:pPr marL="449263" indent="-449263">
              <a:lnSpc>
                <a:spcPct val="130000"/>
              </a:lnSpc>
              <a:tabLst>
                <a:tab pos="449263"/>
              </a:tabLst>
            </a:pPr>
            <a:r>
              <a:rPr lang="en-US" altLang="zh-CN" sz="2400" b="1"/>
              <a:t>4. Which is ____ ______ (</a:t>
            </a:r>
            <a:r>
              <a:rPr lang="zh-CN" altLang="en-US" sz="2400" b="1"/>
              <a:t>最差的</a:t>
            </a:r>
            <a:r>
              <a:rPr lang="en-US" altLang="zh-CN" sz="2400" b="1"/>
              <a:t>) clothes store in town? </a:t>
            </a:r>
          </a:p>
          <a:p>
            <a:pPr marL="449263" indent="-449263">
              <a:lnSpc>
                <a:spcPct val="130000"/>
              </a:lnSpc>
              <a:tabLst>
                <a:tab pos="449263"/>
              </a:tabLst>
            </a:pPr>
            <a:r>
              <a:rPr lang="en-US" altLang="zh-CN" sz="2400" b="1"/>
              <a:t>5. Dream Clothes. It’s ______ _____ (</a:t>
            </a:r>
            <a:r>
              <a:rPr lang="zh-CN" altLang="en-US" sz="2400" b="1"/>
              <a:t>差一些</a:t>
            </a:r>
            <a:r>
              <a:rPr lang="en-US" altLang="zh-CN" sz="2400" b="1"/>
              <a:t>) Blue Moon.</a:t>
            </a:r>
            <a:r>
              <a:rPr lang="zh-CN" altLang="en-US" sz="2400" b="1"/>
              <a:t> </a:t>
            </a:r>
            <a:endParaRPr lang="en-US" altLang="zh-CN" sz="2400" b="1"/>
          </a:p>
        </p:txBody>
      </p:sp>
      <p:sp>
        <p:nvSpPr>
          <p:cNvPr id="8" name="Text Box 7"/>
          <p:cNvSpPr txBox="1">
            <a:spLocks noChangeArrowheads="1"/>
          </p:cNvSpPr>
          <p:nvPr>
            <p:custDataLst>
              <p:tags r:id="rId9"/>
            </p:custDataLst>
          </p:nvPr>
        </p:nvSpPr>
        <p:spPr bwMode="auto">
          <a:xfrm>
            <a:off x="3417217" y="2331727"/>
            <a:ext cx="2449513" cy="4968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lnSpc>
                <a:spcPct val="120000"/>
              </a:lnSpc>
            </a:pPr>
            <a:r>
              <a:rPr lang="en-US" altLang="zh-CN" sz="2400" b="1">
                <a:solidFill>
                  <a:srgbClr val="FF0000"/>
                </a:solidFill>
              </a:rPr>
              <a:t>the    most</a:t>
            </a:r>
          </a:p>
        </p:txBody>
      </p:sp>
      <p:sp>
        <p:nvSpPr>
          <p:cNvPr id="9" name="Text Box 9"/>
          <p:cNvSpPr txBox="1"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5073773" y="2312991"/>
            <a:ext cx="1871663" cy="4968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lnSpc>
                <a:spcPct val="120000"/>
              </a:lnSpc>
            </a:pPr>
            <a:r>
              <a:rPr lang="en-US" altLang="zh-CN" sz="2400" b="1">
                <a:solidFill>
                  <a:srgbClr val="FF0000"/>
                </a:solidFill>
              </a:rPr>
              <a:t>quickly</a:t>
            </a:r>
          </a:p>
        </p:txBody>
      </p:sp>
      <p:sp>
        <p:nvSpPr>
          <p:cNvPr id="10" name="Text Box 4"/>
          <p:cNvSpPr txBox="1"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1762348" y="3273995"/>
            <a:ext cx="2376488" cy="4968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lnSpc>
                <a:spcPct val="120000"/>
              </a:lnSpc>
            </a:pPr>
            <a:r>
              <a:rPr lang="en-US" altLang="zh-CN" sz="2400" b="1">
                <a:solidFill>
                  <a:srgbClr val="FF0000"/>
                </a:solidFill>
              </a:rPr>
              <a:t>the   worst</a:t>
            </a:r>
          </a:p>
        </p:txBody>
      </p:sp>
      <p:sp>
        <p:nvSpPr>
          <p:cNvPr id="11" name="Text Box 6"/>
          <p:cNvSpPr txBox="1">
            <a:spLocks noChangeArrowheads="1"/>
          </p:cNvSpPr>
          <p:nvPr>
            <p:custDataLst>
              <p:tags r:id="rId12"/>
            </p:custDataLst>
          </p:nvPr>
        </p:nvSpPr>
        <p:spPr bwMode="auto">
          <a:xfrm>
            <a:off x="2909067" y="3797227"/>
            <a:ext cx="2735262" cy="4968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lnSpc>
                <a:spcPct val="120000"/>
              </a:lnSpc>
            </a:pPr>
            <a:r>
              <a:rPr lang="en-US" altLang="zh-CN" sz="2400" b="1">
                <a:solidFill>
                  <a:srgbClr val="FF0000"/>
                </a:solidFill>
                <a:cs typeface="Times New Roman" panose="02020603050405020304" pitchFamily="18" charset="0"/>
              </a:rPr>
              <a:t>worse   than</a:t>
            </a:r>
          </a:p>
        </p:txBody>
      </p:sp>
      <p:sp>
        <p:nvSpPr>
          <p:cNvPr id="2" name="灯片编号占位符 1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/>
        <p:txBody>
          <a:bodyPr/>
          <a:lstStyle/>
          <a:p>
            <a:fld id="{46EC07B0-6876-44CA-AB16-C0E3445CCD52}" type="slidenum">
              <a:rPr lang="zh-CN" altLang="en-US" smtClean="0"/>
              <a:t>4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971751499"/>
      </p:ext>
    </p:extLst>
  </p:cSld>
  <p:clrMapOvr>
    <a:masterClrMapping/>
  </p:clrMapOvr>
  <p:transition>
    <p:cover dir="l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0" presetClass="entr" presetSubtype="0" dur="50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  <p:cond evt="onBegin" delay="0">
                          <p:tn val="9"/>
                        </p:cond>
                      </p:stCondLst>
                      <p:childTnLst>
                        <p:par>
                          <p:cTn id="1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4" dur="500"/>
                                        <p:tgtEl>
                                          <p:spTgt spid="71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  <p:cond evt="onBegin" delay="0">
                          <p:tn val="14"/>
                        </p:cond>
                      </p:stCondLst>
                      <p:childTnLst>
                        <p:par>
                          <p:cTn id="1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51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51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51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  <p:cond evt="onBegin" delay="0">
                          <p:tn val="21"/>
                        </p:cond>
                      </p:stCondLst>
                      <p:childTnLst>
                        <p:par>
                          <p:cTn id="23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  <p:cond evt="onBegin" delay="0">
                          <p:tn val="27"/>
                        </p:cond>
                      </p:stCondLst>
                      <p:childTnLst>
                        <p:par>
                          <p:cTn id="2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3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53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  <p:cond evt="onBegin" delay="0">
                          <p:tn val="38"/>
                        </p:cond>
                      </p:stCondLst>
                      <p:childTnLst>
                        <p:par>
                          <p:cTn id="4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30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800" decel="100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8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8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8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50" presetID="54" presetClass="entr" presetSubtype="0" dur="500" ac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  <p:cond evt="onBegin" delay="0">
                          <p:tn val="56"/>
                        </p:cond>
                      </p:stCondLst>
                      <p:childTnLst>
                        <p:par>
                          <p:cTn id="5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  <p:cond evt="onBegin" delay="0">
                          <p:tn val="62"/>
                        </p:cond>
                      </p:stCondLst>
                      <p:childTnLst>
                        <p:par>
                          <p:cTn id="6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35" presetClass="entr" presetSubtype="0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31" grpId="0"/>
      <p:bldP spid="7171" grpId="0"/>
      <p:bldP spid="5125" grpId="0"/>
      <p:bldP spid="5126" grpId="0"/>
      <p:bldP spid="7176" grpId="0"/>
      <p:bldP spid="7" grpId="0"/>
      <p:bldP spid="8" grpId="0"/>
      <p:bldP spid="9" grpId="0"/>
      <p:bldP spid="10" grpId="0"/>
      <p:bldP spid="1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6146" name="Rectangle 10"/>
          <p:cNvSpPr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250825" y="789385"/>
            <a:ext cx="8713788" cy="367307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49263" indent="-449263">
              <a:lnSpc>
                <a:spcPct val="120000"/>
              </a:lnSpc>
            </a:pPr>
            <a:r>
              <a:rPr lang="en-US" altLang="zh-CN" sz="2800">
                <a:cs typeface="Times New Roman" panose="02020603050405020304" pitchFamily="18" charset="0"/>
              </a:rPr>
              <a:t>6. It has _____ _______ _______ (</a:t>
            </a:r>
            <a:r>
              <a:rPr lang="zh-CN" altLang="en-US" sz="2800">
                <a:cs typeface="Times New Roman" panose="02020603050405020304" pitchFamily="18" charset="0"/>
              </a:rPr>
              <a:t>最差的服务</a:t>
            </a:r>
            <a:r>
              <a:rPr lang="en-US" altLang="zh-CN" sz="2800">
                <a:cs typeface="Times New Roman" panose="02020603050405020304" pitchFamily="18" charset="0"/>
              </a:rPr>
              <a:t>).</a:t>
            </a:r>
          </a:p>
          <a:p>
            <a:pPr marL="449263" indent="-449263">
              <a:lnSpc>
                <a:spcPct val="120000"/>
              </a:lnSpc>
            </a:pPr>
            <a:r>
              <a:rPr lang="en-US" altLang="zh-CN" sz="2800">
                <a:cs typeface="Times New Roman" panose="02020603050405020304" pitchFamily="18" charset="0"/>
              </a:rPr>
              <a:t>7. What do you _______ _____ (</a:t>
            </a:r>
            <a:r>
              <a:rPr lang="zh-CN" altLang="en-US" sz="2800">
                <a:cs typeface="Times New Roman" panose="02020603050405020304" pitchFamily="18" charset="0"/>
              </a:rPr>
              <a:t>认为</a:t>
            </a:r>
            <a:r>
              <a:rPr lang="en-US" altLang="zh-CN" sz="2800">
                <a:cs typeface="Times New Roman" panose="02020603050405020304" pitchFamily="18" charset="0"/>
              </a:rPr>
              <a:t>) 970 AM?  </a:t>
            </a:r>
          </a:p>
          <a:p>
            <a:pPr marL="449263" indent="-449263">
              <a:lnSpc>
                <a:spcPct val="120000"/>
              </a:lnSpc>
            </a:pPr>
            <a:r>
              <a:rPr lang="en-US" altLang="zh-CN" sz="2800">
                <a:cs typeface="Times New Roman" panose="02020603050405020304" pitchFamily="18" charset="0"/>
              </a:rPr>
              <a:t>8. I think 970 AM is ______ _____ (</a:t>
            </a:r>
            <a:r>
              <a:rPr lang="zh-CN" altLang="en-US" sz="2800">
                <a:cs typeface="Times New Roman" panose="02020603050405020304" pitchFamily="18" charset="0"/>
              </a:rPr>
              <a:t>十分差</a:t>
            </a:r>
            <a:r>
              <a:rPr lang="en-US" altLang="zh-CN" sz="2800">
                <a:cs typeface="Times New Roman" panose="02020603050405020304" pitchFamily="18" charset="0"/>
              </a:rPr>
              <a:t>). </a:t>
            </a:r>
            <a:endParaRPr lang="en-US" altLang="zh-CN" sz="2800" smtClean="0">
              <a:cs typeface="Times New Roman" panose="02020603050405020304" pitchFamily="18" charset="0"/>
            </a:endParaRPr>
          </a:p>
          <a:p>
            <a:pPr marL="449263" indent="-449263">
              <a:lnSpc>
                <a:spcPct val="120000"/>
              </a:lnSpc>
            </a:pPr>
            <a:r>
              <a:rPr lang="en-US" altLang="zh-CN" sz="2800" smtClean="0">
                <a:cs typeface="Times New Roman" panose="02020603050405020304" pitchFamily="18" charset="0"/>
              </a:rPr>
              <a:t>It </a:t>
            </a:r>
            <a:r>
              <a:rPr lang="en-US" altLang="zh-CN" sz="2800">
                <a:cs typeface="Times New Roman" panose="02020603050405020304" pitchFamily="18" charset="0"/>
              </a:rPr>
              <a:t>has ____ _____ ______ (</a:t>
            </a:r>
            <a:r>
              <a:rPr lang="zh-CN" altLang="en-US" sz="2800">
                <a:cs typeface="Times New Roman" panose="02020603050405020304" pitchFamily="18" charset="0"/>
              </a:rPr>
              <a:t>最差的音乐</a:t>
            </a:r>
            <a:r>
              <a:rPr lang="en-US" altLang="zh-CN" sz="2800">
                <a:cs typeface="Times New Roman" panose="02020603050405020304" pitchFamily="18" charset="0"/>
              </a:rPr>
              <a:t>). </a:t>
            </a:r>
          </a:p>
        </p:txBody>
      </p:sp>
      <p:sp>
        <p:nvSpPr>
          <p:cNvPr id="6151" name="Text Box 7"/>
          <p:cNvSpPr txBox="1"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2124076" y="789385"/>
            <a:ext cx="6048375" cy="6093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lnSpc>
                <a:spcPct val="120000"/>
              </a:lnSpc>
            </a:pPr>
            <a:r>
              <a:rPr lang="en-US" altLang="zh-CN" sz="2800">
                <a:solidFill>
                  <a:srgbClr val="FF0000"/>
                </a:solidFill>
              </a:rPr>
              <a:t>the      worst     service </a:t>
            </a:r>
          </a:p>
        </p:txBody>
      </p:sp>
      <p:sp>
        <p:nvSpPr>
          <p:cNvPr id="6152" name="Text Box 8"/>
          <p:cNvSpPr txBox="1">
            <a:spLocks noChangeArrowheads="1"/>
          </p:cNvSpPr>
          <p:nvPr>
            <p:custDataLst>
              <p:tags r:id="rId5"/>
            </p:custDataLst>
          </p:nvPr>
        </p:nvSpPr>
        <p:spPr bwMode="auto">
          <a:xfrm>
            <a:off x="2736850" y="1214211"/>
            <a:ext cx="3095625" cy="6093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lnSpc>
                <a:spcPct val="120000"/>
              </a:lnSpc>
            </a:pPr>
            <a:r>
              <a:rPr lang="en-US" altLang="zh-CN" sz="2800">
                <a:solidFill>
                  <a:srgbClr val="FF0000"/>
                </a:solidFill>
              </a:rPr>
              <a:t>think      of </a:t>
            </a:r>
          </a:p>
        </p:txBody>
      </p:sp>
      <p:sp>
        <p:nvSpPr>
          <p:cNvPr id="6153" name="Text Box 9"/>
          <p:cNvSpPr txBox="1"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3131840" y="1811673"/>
            <a:ext cx="3168650" cy="6093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lnSpc>
                <a:spcPct val="120000"/>
              </a:lnSpc>
            </a:pPr>
            <a:r>
              <a:rPr lang="en-US" altLang="zh-CN" sz="2800">
                <a:solidFill>
                  <a:srgbClr val="FF0000"/>
                </a:solidFill>
              </a:rPr>
              <a:t>pretty    bad</a:t>
            </a:r>
          </a:p>
        </p:txBody>
      </p:sp>
      <p:sp>
        <p:nvSpPr>
          <p:cNvPr id="9" name="Text Box 6"/>
          <p:cNvSpPr txBox="1">
            <a:spLocks noChangeArrowheads="1"/>
          </p:cNvSpPr>
          <p:nvPr>
            <p:custDataLst>
              <p:tags r:id="rId7"/>
            </p:custDataLst>
          </p:nvPr>
        </p:nvSpPr>
        <p:spPr bwMode="auto">
          <a:xfrm>
            <a:off x="1187624" y="2211710"/>
            <a:ext cx="4211637" cy="6093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lnSpc>
                <a:spcPct val="120000"/>
              </a:lnSpc>
            </a:pPr>
            <a:r>
              <a:rPr lang="en-US" altLang="zh-CN" sz="2800">
                <a:solidFill>
                  <a:srgbClr val="FF0000"/>
                </a:solidFill>
              </a:rPr>
              <a:t>the   </a:t>
            </a:r>
            <a:r>
              <a:rPr lang="en-US" altLang="zh-CN" sz="2800">
                <a:solidFill>
                  <a:srgbClr val="FF0000"/>
                </a:solidFill>
                <a:cs typeface="Times New Roman" panose="02020603050405020304" pitchFamily="18" charset="0"/>
              </a:rPr>
              <a:t>worst   music</a:t>
            </a:r>
          </a:p>
        </p:txBody>
      </p:sp>
      <p:sp>
        <p:nvSpPr>
          <p:cNvPr id="2" name="灯片编号占位符 1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6EC07B0-6876-44CA-AB16-C0E3445CCD52}" type="slidenum">
              <a:rPr lang="zh-CN" altLang="en-US" smtClean="0"/>
              <a:t>5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729932774"/>
      </p:ext>
    </p:extLst>
  </p:cSld>
  <p:clrMapOvr>
    <a:masterClrMapping/>
  </p:clrMapOvr>
  <p:transition>
    <p:cover dir="l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  <p:cond evt="onBegin" delay="0">
                          <p:tn val="9"/>
                        </p:cond>
                      </p:stCondLst>
                      <p:childTnLst>
                        <p:par>
                          <p:cTn id="1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4" dur="500"/>
                                        <p:tgtEl>
                                          <p:spTgt spid="61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  <p:cond evt="onBegin" delay="0">
                          <p:tn val="14"/>
                        </p:cond>
                      </p:stCondLst>
                      <p:childTnLst>
                        <p:par>
                          <p:cTn id="1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61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  <p:cond evt="onBegin" delay="0">
                          <p:tn val="19"/>
                        </p:cond>
                      </p:stCondLst>
                      <p:childTnLst>
                        <p:par>
                          <p:cTn id="2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4" dur="500"/>
                                        <p:tgtEl>
                                          <p:spTgt spid="61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  <p:cond evt="onBegin" delay="0">
                          <p:tn val="24"/>
                        </p:cond>
                      </p:stCondLst>
                      <p:childTnLst>
                        <p:par>
                          <p:cTn id="2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6" grpId="0"/>
      <p:bldP spid="6151" grpId="0"/>
      <p:bldP spid="6152" grpId="0"/>
      <p:bldP spid="6153" grpId="0"/>
      <p:bldP spid="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333834" name="Rectangle 10"/>
          <p:cNvSpPr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251520" y="341166"/>
            <a:ext cx="8784976" cy="44135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6700">
              <a:lnSpc>
                <a:spcPct val="130000"/>
              </a:lnSpc>
            </a:pPr>
            <a:r>
              <a:rPr lang="zh-CN" altLang="en-US" sz="2400">
                <a:solidFill>
                  <a:srgbClr val="0000FF"/>
                </a:solidFill>
                <a:ea typeface="黑体" pitchFamily="49" charset="-122"/>
                <a:cs typeface="Times New Roman" panose="02020603050405020304" pitchFamily="18" charset="0"/>
              </a:rPr>
              <a:t>最高级的用法</a:t>
            </a:r>
          </a:p>
          <a:p>
            <a:pPr indent="266700" eaLnBrk="0" hangingPunct="0">
              <a:lnSpc>
                <a:spcPct val="130000"/>
              </a:lnSpc>
            </a:pPr>
            <a:r>
              <a:rPr lang="zh-CN" altLang="en-US" sz="2400">
                <a:solidFill>
                  <a:srgbClr val="0000FF"/>
                </a:solidFill>
                <a:ea typeface="黑体" pitchFamily="49" charset="-122"/>
                <a:cs typeface="Times New Roman" panose="02020603050405020304" pitchFamily="18" charset="0"/>
              </a:rPr>
              <a:t>在三者或三者以上进行比较时</a:t>
            </a:r>
            <a:r>
              <a:rPr lang="zh-CN" altLang="en-US" sz="2400">
                <a:solidFill>
                  <a:srgbClr val="0000FF"/>
                </a:solidFill>
                <a:ea typeface="MingLiU_HKSCS" pitchFamily="18" charset="-120"/>
                <a:cs typeface="Times New Roman" panose="02020603050405020304" pitchFamily="18" charset="0"/>
              </a:rPr>
              <a:t>，</a:t>
            </a:r>
            <a:r>
              <a:rPr lang="zh-CN" altLang="en-US" sz="2400">
                <a:solidFill>
                  <a:srgbClr val="0000FF"/>
                </a:solidFill>
                <a:ea typeface="黑体" pitchFamily="49" charset="-122"/>
                <a:cs typeface="Times New Roman" panose="02020603050405020304" pitchFamily="18" charset="0"/>
              </a:rPr>
              <a:t>要用最高级形式。最高级前要用定冠词</a:t>
            </a:r>
            <a:r>
              <a:rPr lang="en-US" altLang="zh-CN" sz="2400">
                <a:solidFill>
                  <a:srgbClr val="0000FF"/>
                </a:solidFill>
                <a:ea typeface="黑体" pitchFamily="49" charset="-122"/>
                <a:cs typeface="Times New Roman" panose="02020603050405020304" pitchFamily="18" charset="0"/>
              </a:rPr>
              <a:t>the</a:t>
            </a:r>
            <a:r>
              <a:rPr lang="zh-CN" altLang="en-US" sz="2400">
                <a:solidFill>
                  <a:srgbClr val="0000FF"/>
                </a:solidFill>
                <a:ea typeface="MingLiU_HKSCS" pitchFamily="18" charset="-120"/>
                <a:cs typeface="Times New Roman" panose="02020603050405020304" pitchFamily="18" charset="0"/>
              </a:rPr>
              <a:t>，</a:t>
            </a:r>
            <a:r>
              <a:rPr lang="zh-CN" altLang="en-US" sz="2400">
                <a:solidFill>
                  <a:srgbClr val="0000FF"/>
                </a:solidFill>
                <a:cs typeface="Times New Roman" panose="02020603050405020304" pitchFamily="18" charset="0"/>
              </a:rPr>
              <a:t>后接由</a:t>
            </a:r>
            <a:r>
              <a:rPr lang="en-US" altLang="zh-CN" sz="2400">
                <a:solidFill>
                  <a:srgbClr val="0000FF"/>
                </a:solidFill>
                <a:cs typeface="Times New Roman" panose="02020603050405020304" pitchFamily="18" charset="0"/>
              </a:rPr>
              <a:t>in</a:t>
            </a:r>
            <a:r>
              <a:rPr lang="zh-CN" altLang="en-US" sz="2400">
                <a:solidFill>
                  <a:srgbClr val="0000FF"/>
                </a:solidFill>
                <a:cs typeface="Times New Roman" panose="02020603050405020304" pitchFamily="18" charset="0"/>
              </a:rPr>
              <a:t>、</a:t>
            </a:r>
            <a:r>
              <a:rPr lang="en-US" altLang="zh-CN" sz="2400">
                <a:solidFill>
                  <a:srgbClr val="0000FF"/>
                </a:solidFill>
                <a:cs typeface="Times New Roman" panose="02020603050405020304" pitchFamily="18" charset="0"/>
              </a:rPr>
              <a:t>on</a:t>
            </a:r>
            <a:r>
              <a:rPr lang="zh-CN" altLang="en-US" sz="2400">
                <a:solidFill>
                  <a:srgbClr val="0000FF"/>
                </a:solidFill>
                <a:cs typeface="Times New Roman" panose="02020603050405020304" pitchFamily="18" charset="0"/>
              </a:rPr>
              <a:t>等构成的表比较范围的短语。</a:t>
            </a:r>
            <a:r>
              <a:rPr lang="en-US" altLang="zh-CN" sz="2400">
                <a:solidFill>
                  <a:srgbClr val="0000FF"/>
                </a:solidFill>
                <a:cs typeface="Times New Roman" panose="02020603050405020304" pitchFamily="18" charset="0"/>
              </a:rPr>
              <a:t>of</a:t>
            </a:r>
            <a:r>
              <a:rPr lang="zh-CN" altLang="en-US" sz="2400">
                <a:solidFill>
                  <a:srgbClr val="0000FF"/>
                </a:solidFill>
                <a:cs typeface="Times New Roman" panose="02020603050405020304" pitchFamily="18" charset="0"/>
              </a:rPr>
              <a:t>后面一般接表示一群人或事物的代词或名词</a:t>
            </a:r>
            <a:r>
              <a:rPr lang="zh-CN" altLang="en-US" sz="2400">
                <a:solidFill>
                  <a:srgbClr val="0000FF"/>
                </a:solidFill>
                <a:ea typeface="MingLiU_HKSCS" pitchFamily="18" charset="-120"/>
              </a:rPr>
              <a:t>，</a:t>
            </a:r>
            <a:r>
              <a:rPr lang="en-US" altLang="zh-CN" sz="2400">
                <a:solidFill>
                  <a:srgbClr val="0000FF"/>
                </a:solidFill>
                <a:cs typeface="Times New Roman" panose="02020603050405020304" pitchFamily="18" charset="0"/>
              </a:rPr>
              <a:t>in</a:t>
            </a:r>
            <a:r>
              <a:rPr lang="zh-CN" altLang="en-US" sz="2400">
                <a:solidFill>
                  <a:srgbClr val="0000FF"/>
                </a:solidFill>
                <a:cs typeface="Times New Roman" panose="02020603050405020304" pitchFamily="18" charset="0"/>
              </a:rPr>
              <a:t>后面一般接表示单位或场所的名词。</a:t>
            </a:r>
            <a:endParaRPr lang="zh-CN" altLang="en-US" sz="2400">
              <a:solidFill>
                <a:srgbClr val="0000FF"/>
              </a:solidFill>
            </a:endParaRPr>
          </a:p>
          <a:p>
            <a:pPr indent="266700" eaLnBrk="0" hangingPunct="0">
              <a:lnSpc>
                <a:spcPct val="130000"/>
              </a:lnSpc>
            </a:pPr>
            <a:r>
              <a:rPr lang="en-US" altLang="zh-CN" sz="2400" err="1">
                <a:solidFill>
                  <a:srgbClr val="0000FF"/>
                </a:solidFill>
                <a:cs typeface="Times New Roman" panose="02020603050405020304" pitchFamily="18" charset="0"/>
              </a:rPr>
              <a:t>eg</a:t>
            </a:r>
            <a:r>
              <a:rPr lang="zh-CN" altLang="en-US" sz="2400">
                <a:solidFill>
                  <a:srgbClr val="0000FF"/>
                </a:solidFill>
                <a:cs typeface="Times New Roman" panose="02020603050405020304" pitchFamily="18" charset="0"/>
              </a:rPr>
              <a:t>：</a:t>
            </a:r>
            <a:r>
              <a:rPr lang="en-US" altLang="zh-CN" sz="2400">
                <a:solidFill>
                  <a:srgbClr val="0000FF"/>
                </a:solidFill>
                <a:cs typeface="Times New Roman" panose="02020603050405020304" pitchFamily="18" charset="0"/>
              </a:rPr>
              <a:t>Bill is the tallest boy of us.</a:t>
            </a:r>
            <a:r>
              <a:rPr lang="zh-CN" altLang="en-US" sz="2400">
                <a:solidFill>
                  <a:srgbClr val="0000FF"/>
                </a:solidFill>
                <a:ea typeface="楷体_GB2312" pitchFamily="49" charset="-122"/>
              </a:rPr>
              <a:t>比尔是我们中最高的男孩。</a:t>
            </a:r>
            <a:endParaRPr lang="zh-CN" altLang="en-US" sz="2400">
              <a:solidFill>
                <a:srgbClr val="0000FF"/>
              </a:solidFill>
            </a:endParaRPr>
          </a:p>
          <a:p>
            <a:pPr indent="266700" eaLnBrk="0" hangingPunct="0">
              <a:lnSpc>
                <a:spcPct val="130000"/>
              </a:lnSpc>
            </a:pPr>
            <a:r>
              <a:rPr lang="en-US" altLang="zh-CN" sz="2400">
                <a:solidFill>
                  <a:srgbClr val="0000FF"/>
                </a:solidFill>
                <a:ea typeface="楷体_GB2312" pitchFamily="49" charset="-122"/>
              </a:rPr>
              <a:t>Jane has the most friends in our class.</a:t>
            </a:r>
            <a:r>
              <a:rPr lang="zh-CN" altLang="en-US" sz="2400">
                <a:solidFill>
                  <a:srgbClr val="0000FF"/>
                </a:solidFill>
                <a:ea typeface="楷体_GB2312" pitchFamily="49" charset="-122"/>
              </a:rPr>
              <a:t>简在我们班拥有的朋友最多。</a:t>
            </a:r>
            <a:endParaRPr lang="zh-CN" altLang="en-US" sz="2400">
              <a:solidFill>
                <a:srgbClr val="0000FF"/>
              </a:solidFill>
            </a:endParaRPr>
          </a:p>
          <a:p>
            <a:pPr indent="266700" eaLnBrk="0" hangingPunct="0">
              <a:lnSpc>
                <a:spcPct val="130000"/>
              </a:lnSpc>
            </a:pPr>
            <a:r>
              <a:rPr lang="zh-CN" altLang="en-US" sz="2400">
                <a:solidFill>
                  <a:srgbClr val="0000FF"/>
                </a:solidFill>
                <a:ea typeface="黑体" pitchFamily="49" charset="-122"/>
              </a:rPr>
              <a:t>最高级的</a:t>
            </a:r>
            <a:r>
              <a:rPr lang="zh-CN" altLang="en-US" sz="2400" smtClean="0">
                <a:solidFill>
                  <a:srgbClr val="0000FF"/>
                </a:solidFill>
                <a:ea typeface="黑体" pitchFamily="49" charset="-122"/>
              </a:rPr>
              <a:t>构成</a:t>
            </a:r>
            <a:endParaRPr lang="zh-CN" altLang="en-US" sz="2400">
              <a:solidFill>
                <a:srgbClr val="0000FF"/>
              </a:solidFill>
            </a:endParaRPr>
          </a:p>
        </p:txBody>
      </p:sp>
      <p:sp>
        <p:nvSpPr>
          <p:cNvPr id="2" name="灯片编号占位符 1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6EC07B0-6876-44CA-AB16-C0E3445CCD52}" type="slidenum">
              <a:rPr lang="zh-CN" altLang="en-US" smtClean="0"/>
              <a:t>6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07476257"/>
      </p:ext>
    </p:ext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37890" name="文本框 10241"/>
          <p:cNvSpPr txBox="1"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1619250" y="681038"/>
            <a:ext cx="3867150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endParaRPr lang="zh-CN" altLang="zh-CN"/>
          </a:p>
        </p:txBody>
      </p:sp>
      <p:sp>
        <p:nvSpPr>
          <p:cNvPr id="37891" name="文本框 10242"/>
          <p:cNvSpPr txBox="1">
            <a:spLocks noChangeArrowheads="1"/>
          </p:cNvSpPr>
          <p:nvPr>
            <p:custDataLst>
              <p:tags r:id="rId4"/>
            </p:custDataLst>
          </p:nvPr>
        </p:nvSpPr>
        <p:spPr bwMode="auto">
          <a:xfrm flipV="1">
            <a:off x="1616075" y="1081088"/>
            <a:ext cx="3171825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endParaRPr lang="zh-CN" altLang="zh-CN"/>
          </a:p>
        </p:txBody>
      </p:sp>
      <p:sp>
        <p:nvSpPr>
          <p:cNvPr id="37892" name="文本框 10243"/>
          <p:cNvSpPr txBox="1">
            <a:spLocks noChangeArrowheads="1"/>
          </p:cNvSpPr>
          <p:nvPr>
            <p:custDataLst>
              <p:tags r:id="rId5"/>
            </p:custDataLst>
          </p:nvPr>
        </p:nvSpPr>
        <p:spPr bwMode="auto">
          <a:xfrm>
            <a:off x="1601788" y="697706"/>
            <a:ext cx="3619500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3600" b="1">
                <a:solidFill>
                  <a:srgbClr val="FF0000"/>
                </a:solidFill>
                <a:latin typeface="Times New Roman" pitchFamily="18" charset="0"/>
              </a:rPr>
              <a:t>形容词规则变化</a:t>
            </a:r>
          </a:p>
        </p:txBody>
      </p:sp>
      <p:graphicFrame>
        <p:nvGraphicFramePr>
          <p:cNvPr id="10245" name="表格占位符 10244"/>
          <p:cNvGraphicFramePr>
            <a:graphicFrameLocks noGrp="1"/>
          </p:cNvGraphicFramePr>
          <p:nvPr>
            <p:ph type="tbl" idx="4294967295"/>
            <p:custDataLst>
              <p:tags r:id="rId6"/>
            </p:custDataLst>
          </p:nvPr>
        </p:nvGraphicFramePr>
        <p:xfrm>
          <a:off x="0" y="1491854"/>
          <a:ext cx="8229600" cy="1277541"/>
        </p:xfrm>
        <a:graphic>
          <a:graphicData uri="http://schemas.openxmlformats.org/drawingml/2006/table">
            <a:tbl>
              <a:tblPr/>
              <a:tblGrid>
                <a:gridCol w="3259138"/>
                <a:gridCol w="2444750"/>
                <a:gridCol w="2525712"/>
              </a:tblGrid>
              <a:tr h="576263"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742950" lvl="1" indent="-28575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143000" lvl="2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600200" lvl="3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057400" lvl="4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rPr lang="zh-CN" altLang="en-US" sz="2100" b="1">
                          <a:solidFill>
                            <a:srgbClr val="008000"/>
                          </a:solidFill>
                          <a:latin typeface="Times New Roman" panose="02020603050405020304" pitchFamily="2" charset="0"/>
                        </a:rPr>
                        <a:t>     </a:t>
                      </a:r>
                      <a:r>
                        <a:rPr lang="zh-CN" altLang="en-US" sz="2400" b="1">
                          <a:solidFill>
                            <a:srgbClr val="008000"/>
                          </a:solidFill>
                          <a:latin typeface="Times New Roman" panose="02020603050405020304" pitchFamily="2" charset="0"/>
                        </a:rPr>
                        <a:t>形容词原级</a:t>
                      </a:r>
                    </a:p>
                  </a:txBody>
                  <a:tcPr marT="34290" marB="34290">
                    <a:lnL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742950" lvl="1" indent="-28575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143000" lvl="2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600200" lvl="3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057400" lvl="4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rPr lang="zh-CN" altLang="en-US" sz="2100" b="1">
                          <a:solidFill>
                            <a:srgbClr val="008000"/>
                          </a:solidFill>
                          <a:latin typeface="Times New Roman" panose="02020603050405020304" pitchFamily="2" charset="0"/>
                        </a:rPr>
                        <a:t>     </a:t>
                      </a:r>
                      <a:r>
                        <a:rPr lang="zh-CN" altLang="en-US" sz="2400" b="1">
                          <a:solidFill>
                            <a:srgbClr val="008000"/>
                          </a:solidFill>
                          <a:latin typeface="Times New Roman" panose="02020603050405020304" pitchFamily="2" charset="0"/>
                        </a:rPr>
                        <a:t>比较级</a:t>
                      </a:r>
                    </a:p>
                  </a:txBody>
                  <a:tcPr marT="34290" marB="34290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742950" lvl="1" indent="-28575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143000" lvl="2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600200" lvl="3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057400" lvl="4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rPr lang="zh-CN" altLang="en-US" sz="2100" b="1">
                          <a:solidFill>
                            <a:srgbClr val="008000"/>
                          </a:solidFill>
                          <a:latin typeface="Times New Roman" panose="02020603050405020304" pitchFamily="2" charset="0"/>
                        </a:rPr>
                        <a:t>     </a:t>
                      </a:r>
                      <a:r>
                        <a:rPr lang="zh-CN" altLang="en-US" sz="2400" b="1">
                          <a:solidFill>
                            <a:srgbClr val="008000"/>
                          </a:solidFill>
                          <a:latin typeface="Times New Roman" panose="02020603050405020304" pitchFamily="2" charset="0"/>
                        </a:rPr>
                        <a:t>最高级</a:t>
                      </a:r>
                    </a:p>
                  </a:txBody>
                  <a:tcPr marT="34290" marB="34290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01278"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742950" lvl="1" indent="-28575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143000" lvl="2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600200" lvl="3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057400" lvl="4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rPr lang="zh-CN" altLang="en-US" sz="2100" b="1"/>
                        <a:t>单音节形容词</a:t>
                      </a:r>
                      <a:r>
                        <a:rPr lang="zh-CN" altLang="en-US" sz="2100"/>
                        <a:t> </a:t>
                      </a:r>
                    </a:p>
                  </a:txBody>
                  <a:tcPr marT="34290" marB="34290">
                    <a:lnL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742950" lvl="1" indent="-28575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143000" lvl="2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600200" lvl="3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057400" lvl="4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endParaRPr lang="zh-CN" altLang="en-US" sz="2100" b="1">
                        <a:latin typeface="Times New Roman" panose="02020603050405020304" pitchFamily="2" charset="0"/>
                      </a:endParaRPr>
                    </a:p>
                  </a:txBody>
                  <a:tcPr marT="34290" marB="34290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742950" lvl="1" indent="-28575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143000" lvl="2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600200" lvl="3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057400" lvl="4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endParaRPr lang="zh-CN" altLang="en-US" sz="2100" b="1">
                        <a:latin typeface="Times New Roman" panose="02020603050405020304" pitchFamily="2" charset="0"/>
                      </a:endParaRPr>
                    </a:p>
                  </a:txBody>
                  <a:tcPr marT="34290" marB="34290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10259" name="文本框 10258"/>
          <p:cNvSpPr txBox="1">
            <a:spLocks noChangeArrowheads="1"/>
          </p:cNvSpPr>
          <p:nvPr>
            <p:custDataLst>
              <p:tags r:id="rId7"/>
            </p:custDataLst>
          </p:nvPr>
        </p:nvSpPr>
        <p:spPr bwMode="auto">
          <a:xfrm>
            <a:off x="3779838" y="2194323"/>
            <a:ext cx="2209800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 sz="2800" b="1">
                <a:solidFill>
                  <a:srgbClr val="A50021"/>
                </a:solidFill>
                <a:latin typeface="Times New Roman" pitchFamily="18" charset="0"/>
              </a:rPr>
              <a:t>词尾 </a:t>
            </a:r>
            <a:r>
              <a:rPr lang="en-US" altLang="zh-CN" sz="2800" b="1">
                <a:solidFill>
                  <a:srgbClr val="A50021"/>
                </a:solidFill>
                <a:latin typeface="Times New Roman" pitchFamily="18" charset="0"/>
              </a:rPr>
              <a:t>+ er</a:t>
            </a:r>
          </a:p>
        </p:txBody>
      </p:sp>
      <p:sp>
        <p:nvSpPr>
          <p:cNvPr id="10260" name="文本框 10259"/>
          <p:cNvSpPr txBox="1">
            <a:spLocks noChangeArrowheads="1"/>
          </p:cNvSpPr>
          <p:nvPr>
            <p:custDataLst>
              <p:tags r:id="rId8"/>
            </p:custDataLst>
          </p:nvPr>
        </p:nvSpPr>
        <p:spPr bwMode="auto">
          <a:xfrm>
            <a:off x="6229350" y="2194323"/>
            <a:ext cx="2209800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 sz="2800" b="1">
                <a:solidFill>
                  <a:srgbClr val="A50021"/>
                </a:solidFill>
                <a:latin typeface="Times New Roman" pitchFamily="18" charset="0"/>
              </a:rPr>
              <a:t>词尾 </a:t>
            </a:r>
            <a:r>
              <a:rPr lang="en-US" altLang="zh-CN" sz="2800" b="1">
                <a:solidFill>
                  <a:srgbClr val="A50021"/>
                </a:solidFill>
                <a:latin typeface="Times New Roman" pitchFamily="18" charset="0"/>
              </a:rPr>
              <a:t>+ est</a:t>
            </a:r>
          </a:p>
        </p:txBody>
      </p:sp>
      <p:graphicFrame>
        <p:nvGraphicFramePr>
          <p:cNvPr id="10261" name="表格 10260"/>
          <p:cNvGraphicFramePr>
            <a:graphicFrameLocks noGrp="1"/>
          </p:cNvGraphicFramePr>
          <p:nvPr>
            <p:custDataLst>
              <p:tags r:id="rId9"/>
            </p:custDataLst>
          </p:nvPr>
        </p:nvGraphicFramePr>
        <p:xfrm>
          <a:off x="323850" y="2797969"/>
          <a:ext cx="8229600" cy="1909763"/>
        </p:xfrm>
        <a:graphic>
          <a:graphicData uri="http://schemas.openxmlformats.org/drawingml/2006/table">
            <a:tbl>
              <a:tblPr/>
              <a:tblGrid>
                <a:gridCol w="3241675"/>
                <a:gridCol w="2476500"/>
                <a:gridCol w="2511425"/>
              </a:tblGrid>
              <a:tr h="1019175"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742950" lvl="1" indent="-28575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143000" lvl="2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600200" lvl="3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057400" lvl="4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>
                        <a:spcBef>
                          <a:spcPct val="0"/>
                        </a:spcBef>
                        <a:buNone/>
                      </a:pPr>
                      <a:r>
                        <a:rPr lang="zh-CN" altLang="en-US" sz="2100" b="1">
                          <a:latin typeface="Times New Roman" panose="02020603050405020304" pitchFamily="2" charset="0"/>
                        </a:rPr>
                        <a:t>重读闭音节</a:t>
                      </a:r>
                      <a:r>
                        <a:rPr lang="en-US" altLang="zh-CN" sz="2100" b="1">
                          <a:latin typeface="Times New Roman" panose="02020603050405020304" pitchFamily="2" charset="0"/>
                        </a:rPr>
                        <a:t>,</a:t>
                      </a:r>
                      <a:r>
                        <a:rPr lang="zh-CN" altLang="en-US" sz="2100" b="1">
                          <a:latin typeface="Times New Roman" panose="02020603050405020304" pitchFamily="2" charset="0"/>
                        </a:rPr>
                        <a:t>结尾只有一个辅音字母</a:t>
                      </a:r>
                    </a:p>
                  </a:txBody>
                  <a:tcPr marT="34290" marB="34290">
                    <a:lnL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742950" lvl="1" indent="-28575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143000" lvl="2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600200" lvl="3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057400" lvl="4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>
                        <a:spcBef>
                          <a:spcPct val="0"/>
                        </a:spcBef>
                        <a:buNone/>
                      </a:pPr>
                      <a:endParaRPr lang="zh-CN" altLang="en-US" sz="2100" b="1">
                        <a:latin typeface="Times New Roman" panose="02020603050405020304" pitchFamily="2" charset="0"/>
                      </a:endParaRPr>
                    </a:p>
                  </a:txBody>
                  <a:tcPr marT="34290" marB="34290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742950" lvl="1" indent="-28575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143000" lvl="2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600200" lvl="3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057400" lvl="4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>
                        <a:spcBef>
                          <a:spcPct val="0"/>
                        </a:spcBef>
                        <a:buNone/>
                      </a:pPr>
                      <a:endParaRPr lang="zh-CN" altLang="en-US" sz="2100" b="1">
                        <a:latin typeface="Times New Roman" panose="02020603050405020304" pitchFamily="2" charset="0"/>
                      </a:endParaRPr>
                    </a:p>
                  </a:txBody>
                  <a:tcPr marT="34290" marB="34290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90588"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742950" lvl="1" indent="-28575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143000" lvl="2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600200" lvl="3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057400" lvl="4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>
                        <a:spcBef>
                          <a:spcPct val="0"/>
                        </a:spcBef>
                        <a:buNone/>
                      </a:pPr>
                      <a:r>
                        <a:rPr lang="zh-CN" altLang="en-US" sz="2100" b="1">
                          <a:latin typeface="Times New Roman" panose="02020603050405020304" pitchFamily="2" charset="0"/>
                        </a:rPr>
                        <a:t>多音节形容词</a:t>
                      </a:r>
                    </a:p>
                  </a:txBody>
                  <a:tcPr marT="34290" marB="34290">
                    <a:lnL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742950" lvl="1" indent="-28575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143000" lvl="2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600200" lvl="3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057400" lvl="4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>
                        <a:spcBef>
                          <a:spcPct val="0"/>
                        </a:spcBef>
                        <a:buNone/>
                      </a:pPr>
                      <a:endParaRPr lang="zh-CN" altLang="en-US" sz="2100" b="1">
                        <a:latin typeface="Times New Roman" panose="02020603050405020304" pitchFamily="2" charset="0"/>
                      </a:endParaRPr>
                    </a:p>
                  </a:txBody>
                  <a:tcPr marT="34290" marB="34290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742950" lvl="1" indent="-28575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143000" lvl="2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600200" lvl="3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057400" lvl="4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>
                        <a:spcBef>
                          <a:spcPct val="0"/>
                        </a:spcBef>
                        <a:buNone/>
                      </a:pPr>
                      <a:endParaRPr lang="zh-CN" altLang="en-US" sz="2100" b="1">
                        <a:latin typeface="Times New Roman" panose="02020603050405020304" pitchFamily="2" charset="0"/>
                      </a:endParaRPr>
                    </a:p>
                  </a:txBody>
                  <a:tcPr marT="34290" marB="34290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10275" name="文本框 10274"/>
          <p:cNvSpPr txBox="1"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3635375" y="2788444"/>
            <a:ext cx="2305050" cy="13849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 sz="2800" b="1">
                <a:solidFill>
                  <a:srgbClr val="A50021"/>
                </a:solidFill>
                <a:latin typeface="Times New Roman" pitchFamily="18" charset="0"/>
              </a:rPr>
              <a:t>双写最后一个辅音字母 </a:t>
            </a:r>
            <a:r>
              <a:rPr lang="en-US" altLang="zh-CN" sz="2800" b="1">
                <a:solidFill>
                  <a:srgbClr val="A50021"/>
                </a:solidFill>
                <a:latin typeface="Times New Roman" pitchFamily="18" charset="0"/>
              </a:rPr>
              <a:t>+ er</a:t>
            </a:r>
          </a:p>
        </p:txBody>
      </p:sp>
      <p:sp>
        <p:nvSpPr>
          <p:cNvPr id="10276" name="文本框 10275"/>
          <p:cNvSpPr txBox="1"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084888" y="2895600"/>
            <a:ext cx="2449512" cy="9541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 sz="2800" b="1">
                <a:solidFill>
                  <a:srgbClr val="A50021"/>
                </a:solidFill>
                <a:latin typeface="Times New Roman" pitchFamily="18" charset="0"/>
              </a:rPr>
              <a:t>双写最后一个辅音字母 </a:t>
            </a:r>
            <a:r>
              <a:rPr lang="en-US" altLang="zh-CN" sz="2800" b="1">
                <a:solidFill>
                  <a:srgbClr val="A50021"/>
                </a:solidFill>
                <a:latin typeface="Times New Roman" pitchFamily="18" charset="0"/>
              </a:rPr>
              <a:t>+ est</a:t>
            </a:r>
          </a:p>
        </p:txBody>
      </p:sp>
      <p:sp>
        <p:nvSpPr>
          <p:cNvPr id="10277" name="文本框 10276"/>
          <p:cNvSpPr txBox="1">
            <a:spLocks noChangeArrowheads="1"/>
          </p:cNvSpPr>
          <p:nvPr>
            <p:custDataLst>
              <p:tags r:id="rId12"/>
            </p:custDataLst>
          </p:nvPr>
        </p:nvSpPr>
        <p:spPr bwMode="auto">
          <a:xfrm>
            <a:off x="3563938" y="4030266"/>
            <a:ext cx="2447925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 sz="2800" b="1">
                <a:solidFill>
                  <a:srgbClr val="A50021"/>
                </a:solidFill>
                <a:latin typeface="Times New Roman" pitchFamily="18" charset="0"/>
              </a:rPr>
              <a:t>前面 </a:t>
            </a:r>
            <a:r>
              <a:rPr lang="en-US" altLang="zh-CN" sz="2800" b="1">
                <a:solidFill>
                  <a:srgbClr val="A50021"/>
                </a:solidFill>
                <a:latin typeface="Times New Roman" pitchFamily="18" charset="0"/>
              </a:rPr>
              <a:t>+ more</a:t>
            </a:r>
          </a:p>
        </p:txBody>
      </p:sp>
      <p:sp>
        <p:nvSpPr>
          <p:cNvPr id="10278" name="文本框 10277"/>
          <p:cNvSpPr txBox="1">
            <a:spLocks noChangeArrowheads="1"/>
          </p:cNvSpPr>
          <p:nvPr>
            <p:custDataLst>
              <p:tags r:id="rId13"/>
            </p:custDataLst>
          </p:nvPr>
        </p:nvSpPr>
        <p:spPr bwMode="auto">
          <a:xfrm>
            <a:off x="6011863" y="4030266"/>
            <a:ext cx="2590800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 sz="2800" b="1">
                <a:solidFill>
                  <a:srgbClr val="A50021"/>
                </a:solidFill>
                <a:latin typeface="Times New Roman" pitchFamily="18" charset="0"/>
              </a:rPr>
              <a:t>前面 </a:t>
            </a:r>
            <a:r>
              <a:rPr lang="en-US" altLang="zh-CN" sz="2800" b="1">
                <a:solidFill>
                  <a:srgbClr val="A50021"/>
                </a:solidFill>
                <a:latin typeface="Times New Roman" pitchFamily="18" charset="0"/>
              </a:rPr>
              <a:t>+ most</a:t>
            </a:r>
          </a:p>
        </p:txBody>
      </p:sp>
      <p:sp>
        <p:nvSpPr>
          <p:cNvPr id="2" name="灯片编号占位符 1"/>
          <p:cNvSpPr>
            <a:spLocks noGrp="1"/>
          </p:cNvSpPr>
          <p:nvPr>
            <p:ph type="sldNum" sz="quarter" idx="11"/>
            <p:custDataLst>
              <p:tags r:id="rId14"/>
            </p:custDataLst>
          </p:nvPr>
        </p:nvSpPr>
        <p:spPr/>
        <p:txBody>
          <a:bodyPr/>
          <a:lstStyle/>
          <a:p>
            <a:pPr>
              <a:defRPr/>
            </a:pPr>
            <a:fld id="{AD149364-9DCA-4D16-9AA4-EF9333C1B03E}" type="slidenum">
              <a:rPr lang="zh-CN" altLang="en-US" smtClean="0"/>
              <a:pPr>
                <a:defRPr/>
              </a:pPr>
              <a:t>7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0"/>
            <p:custDataLst>
              <p:tags r:id="rId15"/>
            </p:custDataLst>
          </p:nvPr>
        </p:nvSpPr>
        <p:spPr/>
        <p:txBody>
          <a:bodyPr/>
          <a:lstStyle/>
          <a:p>
            <a:pPr>
              <a:defRPr/>
            </a:pP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709224026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02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02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02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2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02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9" presetID="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2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2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2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2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40" presetID="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02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2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59" grpId="0"/>
      <p:bldP spid="10260" grpId="0"/>
      <p:bldP spid="10275" grpId="0"/>
      <p:bldP spid="10276" grpId="0"/>
      <p:bldP spid="10277" grpId="0"/>
      <p:bldP spid="1027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38914" name="文本框 11265"/>
          <p:cNvSpPr txBox="1"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1476375" y="697706"/>
            <a:ext cx="3887788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3600" b="1">
                <a:solidFill>
                  <a:srgbClr val="FF0000"/>
                </a:solidFill>
                <a:latin typeface="Times New Roman" pitchFamily="18" charset="0"/>
              </a:rPr>
              <a:t>形容词不规则变化</a:t>
            </a:r>
          </a:p>
        </p:txBody>
      </p:sp>
      <p:graphicFrame>
        <p:nvGraphicFramePr>
          <p:cNvPr id="11267" name="表格 11266"/>
          <p:cNvGraphicFramePr>
            <a:graphicFrameLocks noGrp="1"/>
          </p:cNvGraphicFramePr>
          <p:nvPr>
            <p:custDataLst>
              <p:tags r:id="rId4"/>
            </p:custDataLst>
          </p:nvPr>
        </p:nvGraphicFramePr>
        <p:xfrm>
          <a:off x="323850" y="1384697"/>
          <a:ext cx="8458200" cy="3376614"/>
        </p:xfrm>
        <a:graphic>
          <a:graphicData uri="http://schemas.openxmlformats.org/drawingml/2006/table">
            <a:tbl>
              <a:tblPr/>
              <a:tblGrid>
                <a:gridCol w="2590800"/>
                <a:gridCol w="3124200"/>
                <a:gridCol w="2743200"/>
              </a:tblGrid>
              <a:tr h="727061"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742950" lvl="1" indent="-28575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143000" lvl="2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600200" lvl="3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057400" lvl="4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>
                        <a:lnSpc>
                          <a:spcPct val="90000"/>
                        </a:lnSpc>
                        <a:spcBef>
                          <a:spcPct val="0"/>
                        </a:spcBef>
                        <a:buNone/>
                      </a:pPr>
                      <a:r>
                        <a:rPr lang="zh-CN" altLang="en-US" sz="2400" b="1">
                          <a:solidFill>
                            <a:srgbClr val="008000"/>
                          </a:solidFill>
                          <a:latin typeface="Times New Roman" panose="02020603050405020304" pitchFamily="2" charset="0"/>
                        </a:rPr>
                        <a:t>特殊形容词原级</a:t>
                      </a:r>
                    </a:p>
                  </a:txBody>
                  <a:tcPr marT="34295" marB="34295">
                    <a:lnL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742950" lvl="1" indent="-28575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143000" lvl="2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600200" lvl="3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057400" lvl="4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>
                        <a:lnSpc>
                          <a:spcPct val="90000"/>
                        </a:lnSpc>
                        <a:spcBef>
                          <a:spcPct val="0"/>
                        </a:spcBef>
                        <a:buNone/>
                      </a:pPr>
                      <a:r>
                        <a:rPr lang="zh-CN" altLang="en-US" sz="2100" b="1">
                          <a:solidFill>
                            <a:srgbClr val="008000"/>
                          </a:solidFill>
                          <a:latin typeface="Times New Roman" panose="02020603050405020304" pitchFamily="2" charset="0"/>
                        </a:rPr>
                        <a:t>        </a:t>
                      </a:r>
                      <a:r>
                        <a:rPr lang="zh-CN" altLang="en-US" sz="2400" b="1">
                          <a:solidFill>
                            <a:srgbClr val="008000"/>
                          </a:solidFill>
                          <a:latin typeface="Times New Roman" panose="02020603050405020304" pitchFamily="2" charset="0"/>
                        </a:rPr>
                        <a:t>比较级</a:t>
                      </a:r>
                    </a:p>
                  </a:txBody>
                  <a:tcPr marL="90000" marR="90000" marT="35105" marB="35105" anchor="ctr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742950" lvl="1" indent="-28575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143000" lvl="2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600200" lvl="3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057400" lvl="4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>
                        <a:lnSpc>
                          <a:spcPct val="90000"/>
                        </a:lnSpc>
                        <a:spcBef>
                          <a:spcPct val="0"/>
                        </a:spcBef>
                        <a:buNone/>
                      </a:pPr>
                      <a:r>
                        <a:rPr lang="zh-CN" altLang="en-US" sz="2100" b="1">
                          <a:solidFill>
                            <a:srgbClr val="008000"/>
                          </a:solidFill>
                          <a:latin typeface="Times New Roman" panose="02020603050405020304" pitchFamily="2" charset="0"/>
                        </a:rPr>
                        <a:t>      </a:t>
                      </a:r>
                      <a:r>
                        <a:rPr lang="zh-CN" altLang="en-US" sz="2400" b="1">
                          <a:solidFill>
                            <a:srgbClr val="008000"/>
                          </a:solidFill>
                          <a:latin typeface="Times New Roman" panose="02020603050405020304" pitchFamily="2" charset="0"/>
                        </a:rPr>
                        <a:t>最高级</a:t>
                      </a:r>
                    </a:p>
                  </a:txBody>
                  <a:tcPr marL="90000" marR="90000" marT="35105" marB="35105" anchor="ctr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09639"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742950" lvl="1" indent="-28575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143000" lvl="2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600200" lvl="3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057400" lvl="4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>
                        <a:lnSpc>
                          <a:spcPct val="90000"/>
                        </a:lnSpc>
                        <a:spcBef>
                          <a:spcPct val="0"/>
                        </a:spcBef>
                        <a:buNone/>
                      </a:pPr>
                      <a:r>
                        <a:rPr lang="en-US" altLang="zh-CN" sz="2100" b="1">
                          <a:latin typeface="Times New Roman" panose="02020603050405020304" pitchFamily="2" charset="0"/>
                        </a:rPr>
                        <a:t>good</a:t>
                      </a:r>
                      <a:endParaRPr lang="zh-CN" altLang="en-US" sz="2100" b="1">
                        <a:latin typeface="Times New Roman" panose="02020603050405020304" pitchFamily="2" charset="0"/>
                      </a:endParaRPr>
                    </a:p>
                  </a:txBody>
                  <a:tcPr marT="34295" marB="34295">
                    <a:lnL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742950" lvl="1" indent="-28575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143000" lvl="2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600200" lvl="3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057400" lvl="4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>
                        <a:lnSpc>
                          <a:spcPct val="90000"/>
                        </a:lnSpc>
                        <a:spcBef>
                          <a:spcPct val="0"/>
                        </a:spcBef>
                        <a:buNone/>
                      </a:pPr>
                      <a:r>
                        <a:rPr lang="zh-CN" altLang="en-US" sz="2100" b="1">
                          <a:latin typeface="Times New Roman" panose="02020603050405020304" pitchFamily="2" charset="0"/>
                        </a:rPr>
                        <a:t>better</a:t>
                      </a:r>
                    </a:p>
                  </a:txBody>
                  <a:tcPr marT="34295" marB="34295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742950" lvl="1" indent="-28575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143000" lvl="2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600200" lvl="3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057400" lvl="4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>
                        <a:lnSpc>
                          <a:spcPct val="90000"/>
                        </a:lnSpc>
                        <a:spcBef>
                          <a:spcPct val="0"/>
                        </a:spcBef>
                        <a:buNone/>
                      </a:pPr>
                      <a:r>
                        <a:rPr lang="zh-CN" altLang="en-US" sz="2100" b="1">
                          <a:latin typeface="Times New Roman" panose="02020603050405020304" pitchFamily="2" charset="0"/>
                        </a:rPr>
                        <a:t>best</a:t>
                      </a:r>
                    </a:p>
                  </a:txBody>
                  <a:tcPr marT="34295" marB="34295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4388"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742950" lvl="1" indent="-28575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143000" lvl="2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600200" lvl="3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057400" lvl="4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>
                        <a:lnSpc>
                          <a:spcPct val="90000"/>
                        </a:lnSpc>
                        <a:spcBef>
                          <a:spcPct val="0"/>
                        </a:spcBef>
                        <a:buNone/>
                      </a:pPr>
                      <a:r>
                        <a:rPr lang="en-US" altLang="zh-CN" sz="2100" b="1">
                          <a:latin typeface="Times New Roman" panose="02020603050405020304" pitchFamily="2" charset="0"/>
                        </a:rPr>
                        <a:t>bad</a:t>
                      </a:r>
                      <a:endParaRPr lang="zh-CN" altLang="en-US" sz="2100" b="1">
                        <a:latin typeface="Times New Roman" panose="02020603050405020304" pitchFamily="2" charset="0"/>
                      </a:endParaRPr>
                    </a:p>
                  </a:txBody>
                  <a:tcPr marT="34295" marB="34295">
                    <a:lnL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742950" lvl="1" indent="-28575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143000" lvl="2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600200" lvl="3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057400" lvl="4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>
                        <a:lnSpc>
                          <a:spcPct val="90000"/>
                        </a:lnSpc>
                        <a:spcBef>
                          <a:spcPct val="0"/>
                        </a:spcBef>
                        <a:buNone/>
                      </a:pPr>
                      <a:r>
                        <a:rPr lang="zh-CN" altLang="en-US" sz="2100" b="1">
                          <a:latin typeface="Times New Roman" panose="02020603050405020304" pitchFamily="2" charset="0"/>
                        </a:rPr>
                        <a:t>worse</a:t>
                      </a:r>
                    </a:p>
                  </a:txBody>
                  <a:tcPr marT="34295" marB="34295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742950" lvl="1" indent="-28575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143000" lvl="2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600200" lvl="3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057400" lvl="4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>
                        <a:lnSpc>
                          <a:spcPct val="90000"/>
                        </a:lnSpc>
                        <a:spcBef>
                          <a:spcPct val="0"/>
                        </a:spcBef>
                        <a:buNone/>
                      </a:pPr>
                      <a:r>
                        <a:rPr lang="zh-CN" altLang="en-US" sz="2100" b="1">
                          <a:latin typeface="Times New Roman" panose="02020603050405020304" pitchFamily="2" charset="0"/>
                        </a:rPr>
                        <a:t>worst</a:t>
                      </a:r>
                    </a:p>
                  </a:txBody>
                  <a:tcPr marT="34295" marB="34295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7271"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742950" lvl="1" indent="-28575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143000" lvl="2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600200" lvl="3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057400" lvl="4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>
                        <a:lnSpc>
                          <a:spcPct val="90000"/>
                        </a:lnSpc>
                        <a:spcBef>
                          <a:spcPct val="0"/>
                        </a:spcBef>
                        <a:buNone/>
                      </a:pPr>
                      <a:r>
                        <a:rPr lang="en-US" altLang="zh-CN" sz="2100" b="1">
                          <a:latin typeface="Times New Roman" panose="02020603050405020304" pitchFamily="2" charset="0"/>
                        </a:rPr>
                        <a:t>little</a:t>
                      </a:r>
                      <a:endParaRPr lang="zh-CN" altLang="en-US" sz="2100" b="1">
                        <a:latin typeface="Times New Roman" panose="02020603050405020304" pitchFamily="2" charset="0"/>
                      </a:endParaRPr>
                    </a:p>
                  </a:txBody>
                  <a:tcPr marT="34295" marB="34295">
                    <a:lnL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742950" lvl="1" indent="-28575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143000" lvl="2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600200" lvl="3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057400" lvl="4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>
                        <a:lnSpc>
                          <a:spcPct val="90000"/>
                        </a:lnSpc>
                        <a:spcBef>
                          <a:spcPct val="0"/>
                        </a:spcBef>
                        <a:buNone/>
                      </a:pPr>
                      <a:r>
                        <a:rPr lang="zh-CN" altLang="en-US" sz="2100" b="1">
                          <a:latin typeface="Times New Roman" panose="02020603050405020304" pitchFamily="2" charset="0"/>
                        </a:rPr>
                        <a:t>less</a:t>
                      </a:r>
                    </a:p>
                  </a:txBody>
                  <a:tcPr marT="34295" marB="34295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742950" lvl="1" indent="-28575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143000" lvl="2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600200" lvl="3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057400" lvl="4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>
                        <a:lnSpc>
                          <a:spcPct val="90000"/>
                        </a:lnSpc>
                        <a:spcBef>
                          <a:spcPct val="0"/>
                        </a:spcBef>
                        <a:buNone/>
                      </a:pPr>
                      <a:r>
                        <a:rPr lang="zh-CN" altLang="en-US" sz="2100" b="1">
                          <a:latin typeface="Times New Roman" panose="02020603050405020304" pitchFamily="2" charset="0"/>
                        </a:rPr>
                        <a:t>least</a:t>
                      </a:r>
                    </a:p>
                  </a:txBody>
                  <a:tcPr marT="34295" marB="34295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3197"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742950" lvl="1" indent="-28575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143000" lvl="2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600200" lvl="3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057400" lvl="4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>
                        <a:lnSpc>
                          <a:spcPct val="90000"/>
                        </a:lnSpc>
                        <a:spcBef>
                          <a:spcPct val="0"/>
                        </a:spcBef>
                        <a:buNone/>
                      </a:pPr>
                      <a:r>
                        <a:rPr lang="en-US" altLang="zh-CN" sz="2100" b="1">
                          <a:latin typeface="Times New Roman" panose="02020603050405020304" pitchFamily="2" charset="0"/>
                        </a:rPr>
                        <a:t>much/many</a:t>
                      </a:r>
                      <a:endParaRPr lang="zh-CN" altLang="en-US" sz="2100" b="1">
                        <a:latin typeface="Times New Roman" panose="02020603050405020304" pitchFamily="2" charset="0"/>
                      </a:endParaRPr>
                    </a:p>
                  </a:txBody>
                  <a:tcPr marT="34295" marB="34295">
                    <a:lnL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742950" lvl="1" indent="-28575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143000" lvl="2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600200" lvl="3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057400" lvl="4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>
                        <a:lnSpc>
                          <a:spcPct val="90000"/>
                        </a:lnSpc>
                        <a:spcBef>
                          <a:spcPct val="0"/>
                        </a:spcBef>
                        <a:buNone/>
                      </a:pPr>
                      <a:r>
                        <a:rPr lang="zh-CN" altLang="en-US" sz="2100" b="1">
                          <a:latin typeface="Times New Roman" panose="02020603050405020304" pitchFamily="2" charset="0"/>
                        </a:rPr>
                        <a:t>more</a:t>
                      </a:r>
                    </a:p>
                  </a:txBody>
                  <a:tcPr marT="34295" marB="34295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742950" lvl="1" indent="-28575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143000" lvl="2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600200" lvl="3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057400" lvl="4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>
                        <a:lnSpc>
                          <a:spcPct val="90000"/>
                        </a:lnSpc>
                        <a:spcBef>
                          <a:spcPct val="0"/>
                        </a:spcBef>
                        <a:buNone/>
                      </a:pPr>
                      <a:r>
                        <a:rPr lang="zh-CN" altLang="en-US" sz="2100" b="1">
                          <a:latin typeface="Times New Roman" panose="02020603050405020304" pitchFamily="2" charset="0"/>
                        </a:rPr>
                        <a:t>most</a:t>
                      </a:r>
                    </a:p>
                  </a:txBody>
                  <a:tcPr marT="34295" marB="34295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09639"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742950" lvl="1" indent="-28575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143000" lvl="2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600200" lvl="3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057400" lvl="4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>
                        <a:lnSpc>
                          <a:spcPct val="90000"/>
                        </a:lnSpc>
                        <a:spcBef>
                          <a:spcPct val="0"/>
                        </a:spcBef>
                        <a:buNone/>
                      </a:pPr>
                      <a:r>
                        <a:rPr lang="en-US" altLang="zh-CN" sz="2100" b="1">
                          <a:latin typeface="Times New Roman" panose="02020603050405020304" pitchFamily="2" charset="0"/>
                        </a:rPr>
                        <a:t>old</a:t>
                      </a:r>
                      <a:endParaRPr lang="zh-CN" altLang="en-US" sz="2100" b="1">
                        <a:latin typeface="Times New Roman" panose="02020603050405020304" pitchFamily="2" charset="0"/>
                      </a:endParaRPr>
                    </a:p>
                  </a:txBody>
                  <a:tcPr marT="34295" marB="34295">
                    <a:lnL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742950" lvl="1" indent="-28575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143000" lvl="2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600200" lvl="3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057400" lvl="4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>
                        <a:lnSpc>
                          <a:spcPct val="90000"/>
                        </a:lnSpc>
                        <a:spcBef>
                          <a:spcPct val="0"/>
                        </a:spcBef>
                        <a:buNone/>
                      </a:pPr>
                      <a:r>
                        <a:rPr lang="zh-CN" altLang="en-US" sz="2100" b="1">
                          <a:latin typeface="Times New Roman" panose="02020603050405020304" pitchFamily="2" charset="0"/>
                        </a:rPr>
                        <a:t>older/elder</a:t>
                      </a:r>
                    </a:p>
                  </a:txBody>
                  <a:tcPr marT="34295" marB="34295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742950" lvl="1" indent="-28575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143000" lvl="2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600200" lvl="3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057400" lvl="4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>
                        <a:lnSpc>
                          <a:spcPct val="90000"/>
                        </a:lnSpc>
                        <a:spcBef>
                          <a:spcPct val="0"/>
                        </a:spcBef>
                        <a:buNone/>
                      </a:pPr>
                      <a:r>
                        <a:rPr lang="zh-CN" altLang="en-US" sz="2100" b="1">
                          <a:latin typeface="Times New Roman" panose="02020603050405020304" pitchFamily="2" charset="0"/>
                        </a:rPr>
                        <a:t>oldest/eldest</a:t>
                      </a:r>
                    </a:p>
                  </a:txBody>
                  <a:tcPr marT="34295" marB="34295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5419"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742950" lvl="1" indent="-28575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143000" lvl="2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600200" lvl="3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057400" lvl="4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>
                        <a:lnSpc>
                          <a:spcPct val="90000"/>
                        </a:lnSpc>
                        <a:spcBef>
                          <a:spcPct val="0"/>
                        </a:spcBef>
                        <a:buNone/>
                      </a:pPr>
                      <a:r>
                        <a:rPr lang="en-US" altLang="zh-CN" sz="2100" b="1">
                          <a:latin typeface="Times New Roman" panose="02020603050405020304" pitchFamily="2" charset="0"/>
                        </a:rPr>
                        <a:t>far</a:t>
                      </a:r>
                    </a:p>
                    <a:p>
                      <a:pPr marL="0" lvl="0" indent="0">
                        <a:lnSpc>
                          <a:spcPct val="90000"/>
                        </a:lnSpc>
                        <a:spcBef>
                          <a:spcPct val="0"/>
                        </a:spcBef>
                        <a:buNone/>
                      </a:pPr>
                      <a:endParaRPr lang="zh-CN" altLang="en-US" sz="2100" b="1">
                        <a:latin typeface="Times New Roman" panose="02020603050405020304" pitchFamily="2" charset="0"/>
                      </a:endParaRPr>
                    </a:p>
                  </a:txBody>
                  <a:tcPr marT="34295" marB="34295">
                    <a:lnL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742950" lvl="1" indent="-28575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143000" lvl="2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600200" lvl="3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057400" lvl="4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>
                        <a:lnSpc>
                          <a:spcPct val="90000"/>
                        </a:lnSpc>
                        <a:spcBef>
                          <a:spcPct val="0"/>
                        </a:spcBef>
                        <a:buNone/>
                      </a:pPr>
                      <a:r>
                        <a:rPr lang="zh-CN" altLang="en-US" sz="2100" b="1">
                          <a:latin typeface="Times New Roman" panose="02020603050405020304" pitchFamily="2" charset="0"/>
                        </a:rPr>
                        <a:t>farther/further</a:t>
                      </a:r>
                    </a:p>
                  </a:txBody>
                  <a:tcPr marT="34295" marB="34295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742950" lvl="1" indent="-28575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143000" lvl="2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600200" lvl="3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057400" lvl="4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>
                        <a:lnSpc>
                          <a:spcPct val="90000"/>
                        </a:lnSpc>
                        <a:spcBef>
                          <a:spcPct val="0"/>
                        </a:spcBef>
                        <a:buNone/>
                      </a:pPr>
                      <a:r>
                        <a:rPr lang="zh-CN" altLang="en-US" sz="2100" b="1">
                          <a:latin typeface="Times New Roman" panose="02020603050405020304" pitchFamily="2" charset="0"/>
                        </a:rPr>
                        <a:t>farthest/furthest</a:t>
                      </a:r>
                    </a:p>
                  </a:txBody>
                  <a:tcPr marT="34295" marB="34295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2" name="灯片编号占位符 1"/>
          <p:cNvSpPr>
            <a:spLocks noGrp="1"/>
          </p:cNvSpPr>
          <p:nvPr>
            <p:ph type="sldNum" sz="quarter" idx="11"/>
            <p:custDataLst>
              <p:tags r:id="rId5"/>
            </p:custDataLst>
          </p:nvPr>
        </p:nvSpPr>
        <p:spPr/>
        <p:txBody>
          <a:bodyPr/>
          <a:lstStyle/>
          <a:p>
            <a:pPr>
              <a:defRPr/>
            </a:pPr>
            <a:fld id="{9CDFBA18-47DE-445A-859C-2421BC2AF85E}" type="slidenum">
              <a:rPr lang="zh-CN" altLang="en-US" smtClean="0"/>
              <a:pPr>
                <a:defRPr/>
              </a:pPr>
              <a:t>8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0"/>
            <p:custDataLst>
              <p:tags r:id="rId6"/>
            </p:custDataLst>
          </p:nvPr>
        </p:nvSpPr>
        <p:spPr/>
        <p:txBody>
          <a:bodyPr/>
          <a:lstStyle/>
          <a:p>
            <a:pPr>
              <a:defRPr/>
            </a:pP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404758797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2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2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3314" name="Text Box 2"/>
          <p:cNvSpPr txBox="1"/>
          <p:nvPr>
            <p:custDataLst>
              <p:tags r:id="rId3"/>
            </p:custDataLst>
          </p:nvPr>
        </p:nvSpPr>
        <p:spPr>
          <a:xfrm>
            <a:off x="287878" y="497760"/>
            <a:ext cx="8660765" cy="1991892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>
              <a:lnSpc>
                <a:spcPts val="3000"/>
              </a:lnSpc>
            </a:pPr>
            <a:r>
              <a:rPr lang="en-US" altLang="zh-CN" sz="2400" b="1" smtClean="0">
                <a:latin typeface="Times New Roman" pitchFamily="18" charset="0"/>
                <a:ea typeface="Times New Roman" panose="02020603050405020304" pitchFamily="18" charset="0"/>
              </a:rPr>
              <a:t>1.</a:t>
            </a:r>
            <a:r>
              <a:rPr lang="zh-CN" altLang="en-US" sz="2400" b="1" smtClean="0">
                <a:latin typeface="Times New Roman" pitchFamily="18" charset="0"/>
                <a:ea typeface="Times New Roman" panose="02020603050405020304" pitchFamily="18" charset="0"/>
              </a:rPr>
              <a:t>用法</a:t>
            </a:r>
            <a:r>
              <a:rPr lang="zh-CN" altLang="en-US" sz="2400" b="1">
                <a:latin typeface="Times New Roman" pitchFamily="18" charset="0"/>
                <a:ea typeface="Times New Roman" panose="02020603050405020304" pitchFamily="18" charset="0"/>
              </a:rPr>
              <a:t>：英语中三者或三者以上相比较，表示</a:t>
            </a:r>
            <a:endParaRPr lang="en-US" altLang="x-none" sz="2400" b="1">
              <a:latin typeface="Times New Roman" pitchFamily="18" charset="0"/>
              <a:ea typeface="Times New Roman" panose="02020603050405020304" pitchFamily="18" charset="0"/>
            </a:endParaRPr>
          </a:p>
          <a:p>
            <a:pPr marL="342900" lvl="0" indent="-342900" eaLnBrk="1" hangingPunct="1">
              <a:lnSpc>
                <a:spcPts val="3000"/>
              </a:lnSpc>
            </a:pPr>
            <a:r>
              <a:rPr lang="zh-CN" altLang="en-US" sz="2400" b="1">
                <a:latin typeface="Times New Roman" pitchFamily="18" charset="0"/>
                <a:ea typeface="Times New Roman" panose="02020603050405020304" pitchFamily="18" charset="0"/>
              </a:rPr>
              <a:t>“最</a:t>
            </a:r>
            <a:r>
              <a:rPr lang="en-US" altLang="x-none" sz="2400" b="1">
                <a:latin typeface="Times New Roman" pitchFamily="18" charset="0"/>
                <a:ea typeface="Times New Roman" panose="02020603050405020304" pitchFamily="18" charset="0"/>
              </a:rPr>
              <a:t>……” </a:t>
            </a:r>
            <a:r>
              <a:rPr lang="zh-CN" altLang="en-US" sz="2400" b="1">
                <a:latin typeface="Times New Roman" pitchFamily="18" charset="0"/>
                <a:ea typeface="Times New Roman" panose="02020603050405020304" pitchFamily="18" charset="0"/>
              </a:rPr>
              <a:t>这样的最高程度</a:t>
            </a:r>
            <a:r>
              <a:rPr lang="zh-CN" altLang="en-US" sz="2400" b="1" smtClean="0">
                <a:latin typeface="Times New Roman" pitchFamily="18" charset="0"/>
                <a:ea typeface="Times New Roman" panose="02020603050405020304" pitchFamily="18" charset="0"/>
              </a:rPr>
              <a:t>概念</a:t>
            </a:r>
            <a:endParaRPr lang="zh-CN" altLang="en-US" sz="2400" b="1">
              <a:latin typeface="Times New Roman" pitchFamily="18" charset="0"/>
              <a:ea typeface="Times New Roman" panose="02020603050405020304" pitchFamily="18" charset="0"/>
            </a:endParaRPr>
          </a:p>
          <a:p>
            <a:pPr marL="342900" lvl="0" indent="-342900" eaLnBrk="1" hangingPunct="1">
              <a:lnSpc>
                <a:spcPts val="3000"/>
              </a:lnSpc>
            </a:pPr>
            <a:r>
              <a:rPr lang="en-US" altLang="x-none" sz="2400" b="1">
                <a:latin typeface="Times New Roman" pitchFamily="18" charset="0"/>
                <a:ea typeface="Times New Roman" panose="02020603050405020304" pitchFamily="18" charset="0"/>
              </a:rPr>
              <a:t>Wang Lin is ____________ </a:t>
            </a:r>
            <a:r>
              <a:rPr lang="en-US" altLang="x-none" sz="2400" b="1">
                <a:solidFill>
                  <a:schemeClr val="accent2"/>
                </a:solidFill>
                <a:latin typeface="Times New Roman" pitchFamily="18" charset="0"/>
                <a:ea typeface="Times New Roman" panose="02020603050405020304" pitchFamily="18" charset="0"/>
              </a:rPr>
              <a:t>in</a:t>
            </a:r>
            <a:r>
              <a:rPr lang="en-US" altLang="x-none" sz="2400" b="1">
                <a:latin typeface="Times New Roman" pitchFamily="18" charset="0"/>
                <a:ea typeface="Times New Roman" panose="02020603050405020304" pitchFamily="18" charset="0"/>
              </a:rPr>
              <a:t> our class. (tall)</a:t>
            </a:r>
          </a:p>
          <a:p>
            <a:pPr marL="342900" lvl="0" indent="-342900" eaLnBrk="1" hangingPunct="1">
              <a:lnSpc>
                <a:spcPts val="3000"/>
              </a:lnSpc>
            </a:pPr>
            <a:r>
              <a:rPr lang="en-US" altLang="x-none" sz="2400" b="1">
                <a:latin typeface="Times New Roman" pitchFamily="18" charset="0"/>
                <a:ea typeface="Times New Roman" panose="02020603050405020304" pitchFamily="18" charset="0"/>
              </a:rPr>
              <a:t>  </a:t>
            </a:r>
            <a:r>
              <a:rPr lang="en-US" altLang="zh-CN" sz="2400" smtClean="0">
                <a:sym typeface="+mn-ea"/>
              </a:rPr>
              <a:t>Sam </a:t>
            </a:r>
            <a:r>
              <a:rPr lang="en-US" altLang="zh-CN" sz="2400">
                <a:sym typeface="+mn-ea"/>
              </a:rPr>
              <a:t>is _______________</a:t>
            </a:r>
            <a:r>
              <a:rPr lang="en-US" altLang="zh-CN" sz="2400">
                <a:solidFill>
                  <a:schemeClr val="accent2"/>
                </a:solidFill>
                <a:sym typeface="+mn-ea"/>
              </a:rPr>
              <a:t>of </a:t>
            </a:r>
            <a:r>
              <a:rPr lang="en-US" altLang="zh-CN" sz="2400">
                <a:sym typeface="+mn-ea"/>
              </a:rPr>
              <a:t>the three. (young)</a:t>
            </a:r>
            <a:endParaRPr lang="en-US" altLang="zh-CN" sz="2400">
              <a:latin typeface="Times New Roman" pitchFamily="18" charset="0"/>
              <a:ea typeface="宋体" pitchFamily="2" charset="-122"/>
            </a:endParaRPr>
          </a:p>
          <a:p>
            <a:pPr marL="342900" lvl="0" indent="-342900" eaLnBrk="1" hangingPunct="1">
              <a:lnSpc>
                <a:spcPts val="3000"/>
              </a:lnSpc>
            </a:pPr>
            <a:r>
              <a:rPr lang="en-US" altLang="x-none" sz="2400" b="1" err="1" smtClean="0">
                <a:latin typeface="Times New Roman" pitchFamily="18" charset="0"/>
                <a:ea typeface="Times New Roman" panose="02020603050405020304" pitchFamily="18" charset="0"/>
              </a:rPr>
              <a:t>Liping </a:t>
            </a:r>
            <a:r>
              <a:rPr lang="en-US" altLang="x-none" sz="2400" b="1">
                <a:latin typeface="Times New Roman" pitchFamily="18" charset="0"/>
                <a:ea typeface="Times New Roman" panose="02020603050405020304" pitchFamily="18" charset="0"/>
              </a:rPr>
              <a:t>is ______________ </a:t>
            </a:r>
            <a:r>
              <a:rPr lang="en-US" altLang="x-none" sz="2400" b="1">
                <a:solidFill>
                  <a:schemeClr val="accent2"/>
                </a:solidFill>
                <a:latin typeface="Times New Roman" pitchFamily="18" charset="0"/>
                <a:ea typeface="Times New Roman" panose="02020603050405020304" pitchFamily="18" charset="0"/>
              </a:rPr>
              <a:t>of</a:t>
            </a:r>
            <a:r>
              <a:rPr lang="en-US" altLang="x-none" sz="2400" b="1">
                <a:latin typeface="Times New Roman" pitchFamily="18" charset="0"/>
                <a:ea typeface="Times New Roman" panose="02020603050405020304" pitchFamily="18" charset="0"/>
              </a:rPr>
              <a:t> the two girls. (strong)</a:t>
            </a:r>
          </a:p>
        </p:txBody>
      </p:sp>
      <p:sp>
        <p:nvSpPr>
          <p:cNvPr id="13315" name="Rectangle 3"/>
          <p:cNvSpPr/>
          <p:nvPr>
            <p:custDataLst>
              <p:tags r:id="rId4"/>
            </p:custDataLst>
          </p:nvPr>
        </p:nvSpPr>
        <p:spPr>
          <a:xfrm>
            <a:off x="2302732" y="13034"/>
            <a:ext cx="4032250" cy="46166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/>
            <a:r>
              <a:rPr lang="en-US" altLang="x-none" sz="2400">
                <a:solidFill>
                  <a:schemeClr val="tx2"/>
                </a:solidFill>
                <a:latin typeface="Arial" pitchFamily="34" charset="0"/>
                <a:ea typeface="宋体" pitchFamily="2" charset="-122"/>
              </a:rPr>
              <a:t>   </a:t>
            </a:r>
            <a:r>
              <a:rPr lang="zh-CN" altLang="en-US" sz="2400" b="1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形容词的最高级</a:t>
            </a:r>
          </a:p>
        </p:txBody>
      </p:sp>
      <p:sp>
        <p:nvSpPr>
          <p:cNvPr id="6148" name="Text Box 4"/>
          <p:cNvSpPr txBox="1"/>
          <p:nvPr>
            <p:custDataLst>
              <p:tags r:id="rId5"/>
            </p:custDataLst>
          </p:nvPr>
        </p:nvSpPr>
        <p:spPr>
          <a:xfrm>
            <a:off x="2113553" y="1225940"/>
            <a:ext cx="2376488" cy="535531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>
              <a:lnSpc>
                <a:spcPct val="120000"/>
              </a:lnSpc>
            </a:pPr>
            <a:r>
              <a:rPr lang="en-US" altLang="zh-CN" sz="2400" b="1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rPr>
              <a:t>the   tallest</a:t>
            </a:r>
          </a:p>
        </p:txBody>
      </p:sp>
      <p:sp>
        <p:nvSpPr>
          <p:cNvPr id="2" name="Text Box 4"/>
          <p:cNvSpPr txBox="1"/>
          <p:nvPr>
            <p:custDataLst>
              <p:tags r:id="rId6"/>
            </p:custDataLst>
          </p:nvPr>
        </p:nvSpPr>
        <p:spPr>
          <a:xfrm>
            <a:off x="1441672" y="1591622"/>
            <a:ext cx="2877185" cy="535531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>
              <a:lnSpc>
                <a:spcPct val="120000"/>
              </a:lnSpc>
            </a:pPr>
            <a:r>
              <a:rPr lang="en-US" altLang="zh-CN" sz="2400" b="1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rPr>
              <a:t>the   youngest</a:t>
            </a:r>
          </a:p>
        </p:txBody>
      </p:sp>
      <p:sp>
        <p:nvSpPr>
          <p:cNvPr id="3" name="Text Box 4"/>
          <p:cNvSpPr txBox="1"/>
          <p:nvPr>
            <p:custDataLst>
              <p:tags r:id="rId7"/>
            </p:custDataLst>
          </p:nvPr>
        </p:nvSpPr>
        <p:spPr>
          <a:xfrm>
            <a:off x="1634161" y="1954121"/>
            <a:ext cx="2877185" cy="535531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>
              <a:lnSpc>
                <a:spcPct val="120000"/>
              </a:lnSpc>
            </a:pPr>
            <a:r>
              <a:rPr lang="en-US" altLang="zh-CN" sz="2400" b="1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rPr>
              <a:t>the   stronger</a:t>
            </a:r>
          </a:p>
        </p:txBody>
      </p:sp>
      <p:sp>
        <p:nvSpPr>
          <p:cNvPr id="7" name="Rectangle 2"/>
          <p:cNvSpPr/>
          <p:nvPr>
            <p:custDataLst>
              <p:tags r:id="rId8"/>
            </p:custDataLst>
          </p:nvPr>
        </p:nvSpPr>
        <p:spPr>
          <a:xfrm>
            <a:off x="196244" y="2467335"/>
            <a:ext cx="7991475" cy="278537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lvl="0" indent="-342900" eaLnBrk="1" hangingPunct="1">
              <a:lnSpc>
                <a:spcPts val="3000"/>
              </a:lnSpc>
            </a:pPr>
            <a:r>
              <a:rPr lang="en-US" altLang="x-none" sz="2400">
                <a:latin typeface="Arial" pitchFamily="34" charset="0"/>
                <a:ea typeface="宋体" pitchFamily="2" charset="-122"/>
              </a:rPr>
              <a:t>  2. </a:t>
            </a:r>
            <a:r>
              <a:rPr lang="zh-CN" altLang="en-US" sz="2400" b="1">
                <a:latin typeface="Times New Roman" pitchFamily="18" charset="0"/>
                <a:ea typeface="Times New Roman" panose="02020603050405020304" pitchFamily="18" charset="0"/>
              </a:rPr>
              <a:t>表示 “最</a:t>
            </a:r>
            <a:r>
              <a:rPr lang="en-US" altLang="x-none" sz="2400" b="1">
                <a:latin typeface="Times New Roman" pitchFamily="18" charset="0"/>
                <a:ea typeface="Times New Roman" panose="02020603050405020304" pitchFamily="18" charset="0"/>
              </a:rPr>
              <a:t>……</a:t>
            </a:r>
            <a:r>
              <a:rPr lang="zh-CN" altLang="en-US" sz="2400" b="1">
                <a:latin typeface="Times New Roman" pitchFamily="18" charset="0"/>
                <a:ea typeface="Times New Roman" panose="02020603050405020304" pitchFamily="18" charset="0"/>
              </a:rPr>
              <a:t>之一” 的句式，要用 </a:t>
            </a:r>
            <a:r>
              <a:rPr lang="en-US" altLang="x-none" sz="2400" b="1">
                <a:latin typeface="Times New Roman" pitchFamily="18" charset="0"/>
                <a:ea typeface="Times New Roman" panose="02020603050405020304" pitchFamily="18" charset="0"/>
              </a:rPr>
              <a:t>one of the   </a:t>
            </a:r>
          </a:p>
          <a:p>
            <a:pPr marL="342900" lvl="0" indent="-342900" eaLnBrk="1" hangingPunct="1">
              <a:lnSpc>
                <a:spcPts val="3000"/>
              </a:lnSpc>
            </a:pPr>
            <a:r>
              <a:rPr lang="en-US" altLang="x-none" sz="2400" b="1">
                <a:latin typeface="Times New Roman" pitchFamily="18" charset="0"/>
                <a:ea typeface="Times New Roman" panose="02020603050405020304" pitchFamily="18" charset="0"/>
              </a:rPr>
              <a:t>          +</a:t>
            </a:r>
            <a:r>
              <a:rPr lang="zh-CN" altLang="en-US" sz="2400" b="1">
                <a:latin typeface="Times New Roman" pitchFamily="18" charset="0"/>
                <a:ea typeface="Times New Roman" panose="02020603050405020304" pitchFamily="18" charset="0"/>
              </a:rPr>
              <a:t>形容词最高级</a:t>
            </a:r>
            <a:r>
              <a:rPr lang="en-US" altLang="x-none" sz="2400" b="1">
                <a:latin typeface="Times New Roman" pitchFamily="18" charset="0"/>
                <a:ea typeface="Times New Roman" panose="02020603050405020304" pitchFamily="18" charset="0"/>
              </a:rPr>
              <a:t>+</a:t>
            </a:r>
            <a:r>
              <a:rPr lang="zh-CN" altLang="en-US" sz="2400" b="1">
                <a:latin typeface="Times New Roman" pitchFamily="18" charset="0"/>
                <a:ea typeface="Times New Roman" panose="02020603050405020304" pitchFamily="18" charset="0"/>
              </a:rPr>
              <a:t>复数名词。</a:t>
            </a:r>
          </a:p>
          <a:p>
            <a:pPr marL="342900" lvl="0" indent="-342900" eaLnBrk="1" hangingPunct="1">
              <a:lnSpc>
                <a:spcPts val="3000"/>
              </a:lnSpc>
            </a:pPr>
            <a:r>
              <a:rPr lang="zh-CN" altLang="en-US" sz="2400" b="1">
                <a:latin typeface="Times New Roman" pitchFamily="18" charset="0"/>
                <a:ea typeface="Times New Roman" panose="02020603050405020304" pitchFamily="18" charset="0"/>
              </a:rPr>
              <a:t>     </a:t>
            </a:r>
            <a:r>
              <a:rPr lang="en-US" altLang="x-none" sz="2400" b="1">
                <a:latin typeface="Times New Roman" pitchFamily="18" charset="0"/>
                <a:ea typeface="Times New Roman" panose="02020603050405020304" pitchFamily="18" charset="0"/>
              </a:rPr>
              <a:t>Jingjiang Hotel is </a:t>
            </a:r>
            <a:r>
              <a:rPr lang="en-US" altLang="x-none" sz="2400" b="1">
                <a:solidFill>
                  <a:srgbClr val="FF0000"/>
                </a:solidFill>
                <a:latin typeface="Times New Roman" pitchFamily="18" charset="0"/>
                <a:ea typeface="Times New Roman" panose="02020603050405020304" pitchFamily="18" charset="0"/>
              </a:rPr>
              <a:t>one of the biggest</a:t>
            </a:r>
            <a:r>
              <a:rPr lang="en-US" altLang="x-none" sz="2400" b="1">
                <a:latin typeface="Times New Roman" pitchFamily="18" charset="0"/>
                <a:ea typeface="Times New Roman" panose="02020603050405020304" pitchFamily="18" charset="0"/>
              </a:rPr>
              <a:t> hotels  </a:t>
            </a:r>
            <a:r>
              <a:rPr lang="en-US" altLang="x-none" sz="2400" b="1" smtClean="0">
                <a:latin typeface="Times New Roman" pitchFamily="18" charset="0"/>
                <a:ea typeface="Times New Roman" panose="02020603050405020304" pitchFamily="18" charset="0"/>
              </a:rPr>
              <a:t>in </a:t>
            </a:r>
            <a:r>
              <a:rPr lang="en-US" altLang="x-none" sz="2400" b="1">
                <a:latin typeface="Times New Roman" pitchFamily="18" charset="0"/>
                <a:ea typeface="Times New Roman" panose="02020603050405020304" pitchFamily="18" charset="0"/>
              </a:rPr>
              <a:t>our city</a:t>
            </a:r>
            <a:r>
              <a:rPr lang="en-US" altLang="x-none" sz="2400" b="1" smtClean="0">
                <a:latin typeface="Times New Roman" pitchFamily="18" charset="0"/>
                <a:ea typeface="Times New Roman" panose="02020603050405020304" pitchFamily="18" charset="0"/>
              </a:rPr>
              <a:t>.</a:t>
            </a:r>
            <a:endParaRPr lang="en-US" altLang="x-none" sz="2400" b="1">
              <a:latin typeface="Times New Roman" pitchFamily="18" charset="0"/>
              <a:ea typeface="Times New Roman" panose="02020603050405020304" pitchFamily="18" charset="0"/>
            </a:endParaRPr>
          </a:p>
          <a:p>
            <a:pPr marL="342900" lvl="0" indent="-342900" eaLnBrk="1" hangingPunct="1">
              <a:lnSpc>
                <a:spcPts val="3000"/>
              </a:lnSpc>
            </a:pPr>
            <a:r>
              <a:rPr lang="en-US" altLang="x-none" sz="2400" b="1">
                <a:latin typeface="Times New Roman" pitchFamily="18" charset="0"/>
                <a:ea typeface="Times New Roman" panose="02020603050405020304" pitchFamily="18" charset="0"/>
              </a:rPr>
              <a:t> 3.</a:t>
            </a:r>
            <a:r>
              <a:rPr lang="zh-CN" altLang="en-US" sz="2400" b="1">
                <a:latin typeface="Times New Roman" pitchFamily="18" charset="0"/>
                <a:ea typeface="Times New Roman" panose="02020603050405020304" pitchFamily="18" charset="0"/>
              </a:rPr>
              <a:t>当最高级前面有物主代词或名词所有格时， </a:t>
            </a:r>
          </a:p>
          <a:p>
            <a:pPr marL="342900" lvl="0" indent="-342900" eaLnBrk="1" hangingPunct="1">
              <a:lnSpc>
                <a:spcPts val="3000"/>
              </a:lnSpc>
            </a:pPr>
            <a:r>
              <a:rPr lang="zh-CN" altLang="en-US" sz="2400" b="1">
                <a:latin typeface="Times New Roman" pitchFamily="18" charset="0"/>
                <a:ea typeface="Times New Roman" panose="02020603050405020304" pitchFamily="18" charset="0"/>
              </a:rPr>
              <a:t>        不加定冠词 </a:t>
            </a:r>
            <a:r>
              <a:rPr lang="en-US" altLang="x-none" sz="2400" b="1">
                <a:latin typeface="Times New Roman" pitchFamily="18" charset="0"/>
                <a:ea typeface="Times New Roman" panose="02020603050405020304" pitchFamily="18" charset="0"/>
              </a:rPr>
              <a:t>the</a:t>
            </a:r>
            <a:r>
              <a:rPr lang="zh-CN" altLang="en-US" sz="2400" b="1">
                <a:latin typeface="Times New Roman" pitchFamily="18" charset="0"/>
                <a:ea typeface="Times New Roman" panose="02020603050405020304" pitchFamily="18" charset="0"/>
              </a:rPr>
              <a:t>。</a:t>
            </a:r>
          </a:p>
          <a:p>
            <a:pPr marL="342900" lvl="0" indent="-342900" eaLnBrk="1" hangingPunct="1">
              <a:lnSpc>
                <a:spcPts val="3000"/>
              </a:lnSpc>
            </a:pPr>
            <a:r>
              <a:rPr lang="zh-CN" altLang="en-US" sz="2400" b="1">
                <a:latin typeface="Times New Roman" pitchFamily="18" charset="0"/>
                <a:ea typeface="Times New Roman" panose="02020603050405020304" pitchFamily="18" charset="0"/>
              </a:rPr>
              <a:t>           </a:t>
            </a:r>
            <a:r>
              <a:rPr lang="en-US" altLang="x-none" sz="2400" b="1">
                <a:latin typeface="Times New Roman" pitchFamily="18" charset="0"/>
                <a:ea typeface="Times New Roman" panose="02020603050405020304" pitchFamily="18" charset="0"/>
              </a:rPr>
              <a:t>Tom is Lucy’s </a:t>
            </a:r>
            <a:r>
              <a:rPr lang="en-US" altLang="x-none" sz="2400" b="1">
                <a:solidFill>
                  <a:srgbClr val="FF0000"/>
                </a:solidFill>
                <a:latin typeface="Times New Roman" pitchFamily="18" charset="0"/>
                <a:ea typeface="Times New Roman" panose="02020603050405020304" pitchFamily="18" charset="0"/>
              </a:rPr>
              <a:t>best</a:t>
            </a:r>
            <a:r>
              <a:rPr lang="en-US" altLang="x-none" sz="2400" b="1">
                <a:latin typeface="Times New Roman" pitchFamily="18" charset="0"/>
                <a:ea typeface="Times New Roman" panose="02020603050405020304" pitchFamily="18" charset="0"/>
              </a:rPr>
              <a:t> friend.</a:t>
            </a:r>
          </a:p>
          <a:p>
            <a:pPr marL="342900" lvl="0" indent="-342900" eaLnBrk="1" hangingPunct="1">
              <a:lnSpc>
                <a:spcPts val="3000"/>
              </a:lnSpc>
            </a:pPr>
            <a:r>
              <a:rPr lang="en-US" altLang="x-none" sz="2400" b="1">
                <a:latin typeface="Times New Roman" pitchFamily="18" charset="0"/>
                <a:ea typeface="Times New Roman" panose="02020603050405020304" pitchFamily="18" charset="0"/>
              </a:rPr>
              <a:t>           Tuesday is her bus</a:t>
            </a:r>
            <a:r>
              <a:rPr lang="en-US" altLang="x-none" sz="2400" b="1">
                <a:solidFill>
                  <a:srgbClr val="FF0000"/>
                </a:solidFill>
                <a:latin typeface="Times New Roman" pitchFamily="18" charset="0"/>
                <a:ea typeface="Times New Roman" panose="02020603050405020304" pitchFamily="18" charset="0"/>
              </a:rPr>
              <a:t>iest</a:t>
            </a:r>
            <a:r>
              <a:rPr lang="en-US" altLang="x-none" sz="2400" b="1">
                <a:latin typeface="Times New Roman" pitchFamily="18" charset="0"/>
                <a:ea typeface="Times New Roman" panose="02020603050405020304" pitchFamily="18" charset="0"/>
              </a:rPr>
              <a:t> day.</a:t>
            </a: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46EC07B0-6876-44CA-AB16-C0E3445CCD52}" type="slidenum">
              <a:rPr lang="zh-CN" altLang="en-US" smtClean="0"/>
              <a:t>9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683822853"/>
      </p:ext>
    </p:extLst>
  </p:cSld>
  <p:clrMapOvr>
    <a:masterClrMapping/>
  </p:clrMapOvr>
  <p:transition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3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3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33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33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5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 nodeType="clickPar">
                      <p:stCondLst>
                        <p:cond delay="indefinite"/>
                      </p:stCondLst>
                      <p:childTnLst>
                        <p:par>
                          <p:cTn id="3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8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0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3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</p:stCondLst>
                      <p:childTnLst>
                        <p:par>
                          <p:cTn id="4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 nodeType="clickPar">
                      <p:stCondLst>
                        <p:cond delay="indefinite"/>
                      </p:stCondLst>
                      <p:childTnLst>
                        <p:par>
                          <p:cTn id="5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6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8" dur="5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1" dur="5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8" grpId="0"/>
      <p:bldP spid="2" grpId="0"/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30722" name="Text Box 4"/>
          <p:cNvSpPr txBox="1"/>
          <p:nvPr>
            <p:custDataLst>
              <p:tags r:id="rId3"/>
            </p:custDataLst>
          </p:nvPr>
        </p:nvSpPr>
        <p:spPr>
          <a:xfrm>
            <a:off x="2555876" y="411956"/>
            <a:ext cx="2031325" cy="369332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/>
            <a:r>
              <a:rPr lang="zh-CN" altLang="en-US">
                <a:solidFill>
                  <a:srgbClr val="C00000"/>
                </a:solidFill>
                <a:latin typeface="Times New Roman" pitchFamily="18" charset="0"/>
                <a:ea typeface="宋体" pitchFamily="2" charset="-122"/>
              </a:rPr>
              <a:t>副词最高级的用法</a:t>
            </a:r>
          </a:p>
        </p:txBody>
      </p:sp>
      <p:sp>
        <p:nvSpPr>
          <p:cNvPr id="97285" name="Text Box 5"/>
          <p:cNvSpPr txBox="1"/>
          <p:nvPr>
            <p:custDataLst>
              <p:tags r:id="rId4"/>
            </p:custDataLst>
          </p:nvPr>
        </p:nvSpPr>
        <p:spPr>
          <a:xfrm>
            <a:off x="539750" y="1113235"/>
            <a:ext cx="8280400" cy="325319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>
              <a:lnSpc>
                <a:spcPct val="105000"/>
              </a:lnSpc>
              <a:spcBef>
                <a:spcPct val="5000"/>
              </a:spcBef>
            </a:pPr>
            <a:r>
              <a:rPr lang="en-US" altLang="zh-CN" sz="280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rPr>
              <a:t>4. </a:t>
            </a:r>
            <a:r>
              <a:rPr lang="zh-CN" altLang="en-US" sz="280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rPr>
              <a:t>副词最高级前定冠词</a:t>
            </a:r>
            <a:r>
              <a:rPr lang="en-US" altLang="zh-CN" sz="280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rPr>
              <a:t>the </a:t>
            </a:r>
            <a:r>
              <a:rPr lang="zh-CN" altLang="en-US" sz="280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rPr>
              <a:t>可以省略     </a:t>
            </a:r>
          </a:p>
          <a:p>
            <a:pPr lvl="0" eaLnBrk="1" hangingPunct="1">
              <a:lnSpc>
                <a:spcPct val="105000"/>
              </a:lnSpc>
              <a:spcBef>
                <a:spcPct val="5000"/>
              </a:spcBef>
            </a:pPr>
            <a:r>
              <a:rPr lang="zh-CN" altLang="en-US" sz="3200">
                <a:latin typeface="Times New Roman" pitchFamily="18" charset="0"/>
                <a:ea typeface="宋体" pitchFamily="2" charset="-122"/>
              </a:rPr>
              <a:t>     </a:t>
            </a:r>
          </a:p>
          <a:p>
            <a:pPr lvl="0" eaLnBrk="1" hangingPunct="1">
              <a:lnSpc>
                <a:spcPct val="105000"/>
              </a:lnSpc>
              <a:spcBef>
                <a:spcPct val="5000"/>
              </a:spcBef>
            </a:pPr>
            <a:r>
              <a:rPr lang="zh-CN" altLang="en-US" sz="3200">
                <a:latin typeface="Times New Roman" pitchFamily="18" charset="0"/>
                <a:ea typeface="宋体" pitchFamily="2" charset="-122"/>
              </a:rPr>
              <a:t>     </a:t>
            </a:r>
            <a:r>
              <a:rPr lang="en-US" altLang="zh-CN" sz="3200">
                <a:latin typeface="Times New Roman" pitchFamily="18" charset="0"/>
                <a:ea typeface="宋体" pitchFamily="2" charset="-122"/>
              </a:rPr>
              <a:t>She </a:t>
            </a:r>
            <a:r>
              <a:rPr lang="en-US" altLang="zh-CN" sz="320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rPr>
              <a:t>runs fastest</a:t>
            </a:r>
            <a:r>
              <a:rPr lang="en-US" altLang="zh-CN" sz="3200">
                <a:latin typeface="Times New Roman" pitchFamily="18" charset="0"/>
                <a:ea typeface="宋体" pitchFamily="2" charset="-122"/>
              </a:rPr>
              <a:t> of the three.</a:t>
            </a:r>
          </a:p>
          <a:p>
            <a:pPr lvl="0" eaLnBrk="1" hangingPunct="1">
              <a:lnSpc>
                <a:spcPct val="105000"/>
              </a:lnSpc>
              <a:spcBef>
                <a:spcPct val="5000"/>
              </a:spcBef>
            </a:pPr>
            <a:r>
              <a:rPr lang="en-US" altLang="zh-CN" sz="3200">
                <a:latin typeface="Times New Roman" pitchFamily="18" charset="0"/>
                <a:ea typeface="宋体" pitchFamily="2" charset="-122"/>
              </a:rPr>
              <a:t>        </a:t>
            </a:r>
            <a:r>
              <a:rPr lang="zh-CN" altLang="en-US" sz="3200">
                <a:latin typeface="Times New Roman" pitchFamily="18" charset="0"/>
                <a:ea typeface="宋体" pitchFamily="2" charset="-122"/>
              </a:rPr>
              <a:t>她是三人中跑得最快的。</a:t>
            </a:r>
          </a:p>
          <a:p>
            <a:pPr lvl="0" eaLnBrk="1" hangingPunct="1">
              <a:lnSpc>
                <a:spcPct val="105000"/>
              </a:lnSpc>
              <a:spcBef>
                <a:spcPct val="5000"/>
              </a:spcBef>
            </a:pPr>
            <a:r>
              <a:rPr lang="zh-CN" altLang="en-US" sz="3200">
                <a:latin typeface="Times New Roman" pitchFamily="18" charset="0"/>
                <a:ea typeface="宋体" pitchFamily="2" charset="-122"/>
              </a:rPr>
              <a:t>     </a:t>
            </a:r>
            <a:r>
              <a:rPr lang="en-US" altLang="zh-CN" sz="3200">
                <a:latin typeface="Times New Roman" pitchFamily="18" charset="0"/>
                <a:ea typeface="宋体" pitchFamily="2" charset="-122"/>
              </a:rPr>
              <a:t>She </a:t>
            </a:r>
            <a:r>
              <a:rPr lang="en-US" altLang="zh-CN" sz="320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rPr>
              <a:t>works  hardest</a:t>
            </a:r>
            <a:r>
              <a:rPr lang="en-US" altLang="zh-CN" sz="3200">
                <a:latin typeface="Times New Roman" pitchFamily="18" charset="0"/>
                <a:ea typeface="宋体" pitchFamily="2" charset="-122"/>
              </a:rPr>
              <a:t> in her class.</a:t>
            </a:r>
          </a:p>
          <a:p>
            <a:pPr lvl="0" eaLnBrk="1" hangingPunct="1">
              <a:lnSpc>
                <a:spcPct val="105000"/>
              </a:lnSpc>
              <a:spcBef>
                <a:spcPct val="5000"/>
              </a:spcBef>
            </a:pPr>
            <a:r>
              <a:rPr lang="en-US" altLang="zh-CN" sz="3200">
                <a:latin typeface="Times New Roman" pitchFamily="18" charset="0"/>
                <a:ea typeface="宋体" pitchFamily="2" charset="-122"/>
              </a:rPr>
              <a:t>        </a:t>
            </a:r>
            <a:r>
              <a:rPr lang="zh-CN" altLang="en-US" sz="3200">
                <a:latin typeface="Times New Roman" pitchFamily="18" charset="0"/>
                <a:ea typeface="宋体" pitchFamily="2" charset="-122"/>
              </a:rPr>
              <a:t>她是她们班上学习最用功的。</a:t>
            </a:r>
          </a:p>
        </p:txBody>
      </p:sp>
      <p:sp>
        <p:nvSpPr>
          <p:cNvPr id="2" name="灯片编号占位符 1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6EC07B0-6876-44CA-AB16-C0E3445CCD52}" type="slidenum">
              <a:rPr lang="zh-CN" altLang="en-US" smtClean="0"/>
              <a:t>10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97251194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28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9728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28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9728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28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9728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9728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grpSp>
        <p:nvGrpSpPr>
          <p:cNvPr id="17410" name="Group 2"/>
          <p:cNvGrpSpPr/>
          <p:nvPr>
            <p:custDataLst>
              <p:tags r:id="rId3"/>
            </p:custDataLst>
          </p:nvPr>
        </p:nvGrpSpPr>
        <p:grpSpPr>
          <a:xfrm>
            <a:off x="242887" y="409798"/>
            <a:ext cx="720725" cy="522684"/>
            <a:chExt cx="454" cy="439"/>
          </a:xfrm>
        </p:grpSpPr>
        <p:sp>
          <p:nvSpPr>
            <p:cNvPr id="17418" name="Oval 3"/>
            <p:cNvSpPr>
              <a:spLocks noChangeArrowheads="1"/>
            </p:cNvSpPr>
            <p:nvPr>
              <p:custDataLst>
                <p:tags r:id="rId4"/>
              </p:custDataLst>
            </p:nvPr>
          </p:nvSpPr>
          <p:spPr bwMode="auto">
            <a:xfrm>
              <a:off x="0" y="0"/>
              <a:ext cx="454" cy="408"/>
            </a:xfrm>
            <a:prstGeom prst="ellipse">
              <a:avLst/>
            </a:prstGeom>
            <a:solidFill>
              <a:srgbClr val="FFFF00"/>
            </a:solidFill>
            <a:ln w="9525">
              <a:solidFill>
                <a:srgbClr val="000000"/>
              </a:solidFill>
              <a:round/>
            </a:ln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2800"/>
            </a:p>
          </p:txBody>
        </p:sp>
        <p:sp>
          <p:nvSpPr>
            <p:cNvPr id="17419" name="Text Box 18"/>
            <p:cNvSpPr txBox="1">
              <a:spLocks noChangeArrowheads="1"/>
            </p:cNvSpPr>
            <p:nvPr>
              <p:custDataLst>
                <p:tags r:id="rId5"/>
              </p:custDataLst>
            </p:nvPr>
          </p:nvSpPr>
          <p:spPr bwMode="auto">
            <a:xfrm>
              <a:off x="46" y="0"/>
              <a:ext cx="404" cy="43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0" latinLnBrk="0" hangingPunct="0">
                <a:defRPr sz="3600" b="1" kern="1200">
                  <a:solidFill>
                    <a:schemeClr val="tx1"/>
                  </a:solidFill>
                  <a:latin typeface="Times New Roman" pitchFamily="18" charset="0"/>
                  <a:ea typeface="宋体" charset="-122"/>
                  <a:cs typeface="+mn-cs"/>
                </a:defRPr>
              </a:lvl1pPr>
              <a:lvl2pPr marL="742950" indent="-285750" algn="l" defTabSz="914400" rtl="0" eaLnBrk="0" latinLnBrk="0" hangingPunct="0">
                <a:defRPr sz="3600" b="1" kern="1200">
                  <a:solidFill>
                    <a:schemeClr val="tx1"/>
                  </a:solidFill>
                  <a:latin typeface="Times New Roman" pitchFamily="18" charset="0"/>
                  <a:ea typeface="宋体" charset="-122"/>
                  <a:cs typeface="+mn-cs"/>
                </a:defRPr>
              </a:lvl2pPr>
              <a:lvl3pPr marL="1143000" indent="-228600" algn="l" defTabSz="914400" rtl="0" eaLnBrk="0" latinLnBrk="0" hangingPunct="0">
                <a:defRPr sz="3600" b="1" kern="1200">
                  <a:solidFill>
                    <a:schemeClr val="tx1"/>
                  </a:solidFill>
                  <a:latin typeface="Times New Roman" pitchFamily="18" charset="0"/>
                  <a:ea typeface="宋体" charset="-122"/>
                  <a:cs typeface="+mn-cs"/>
                </a:defRPr>
              </a:lvl3pPr>
              <a:lvl4pPr marL="1600200" indent="-228600" algn="l" defTabSz="914400" rtl="0" eaLnBrk="0" latinLnBrk="0" hangingPunct="0">
                <a:defRPr sz="3600" b="1" kern="1200">
                  <a:solidFill>
                    <a:schemeClr val="tx1"/>
                  </a:solidFill>
                  <a:latin typeface="Times New Roman" pitchFamily="18" charset="0"/>
                  <a:ea typeface="宋体" charset="-122"/>
                  <a:cs typeface="+mn-cs"/>
                </a:defRPr>
              </a:lvl4pPr>
              <a:lvl5pPr marL="2057400" indent="-228600" algn="l" defTabSz="914400" rtl="0" eaLnBrk="0" latinLnBrk="0" hangingPunct="0">
                <a:defRPr sz="3600" b="1" kern="1200">
                  <a:solidFill>
                    <a:schemeClr val="tx1"/>
                  </a:solidFill>
                  <a:latin typeface="Times New Roman" pitchFamily="18" charset="0"/>
                  <a:ea typeface="宋体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/>
                <a:defRPr sz="3600" b="1" kern="1200">
                  <a:solidFill>
                    <a:schemeClr val="tx1"/>
                  </a:solidFill>
                  <a:latin typeface="Times New Roman" pitchFamily="18" charset="0"/>
                  <a:ea typeface="宋体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/>
                <a:defRPr sz="3600" b="1" kern="1200">
                  <a:solidFill>
                    <a:schemeClr val="tx1"/>
                  </a:solidFill>
                  <a:latin typeface="Times New Roman" pitchFamily="18" charset="0"/>
                  <a:ea typeface="宋体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/>
                <a:defRPr sz="3600" b="1" kern="1200">
                  <a:solidFill>
                    <a:schemeClr val="tx1"/>
                  </a:solidFill>
                  <a:latin typeface="Times New Roman" pitchFamily="18" charset="0"/>
                  <a:ea typeface="宋体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/>
                <a:defRPr sz="3600" b="1" kern="1200">
                  <a:solidFill>
                    <a:schemeClr val="tx1"/>
                  </a:solidFill>
                  <a:latin typeface="Times New Roman" pitchFamily="18" charset="0"/>
                  <a:ea typeface="宋体" charset="-122"/>
                  <a:cs typeface="+mn-cs"/>
                </a:defRPr>
              </a:lvl9pPr>
            </a:lstStyle>
            <a:p>
              <a:pPr eaLnBrk="1" hangingPunct="1"/>
              <a:r>
                <a:rPr lang="en-US" altLang="zh-CN" sz="2800"/>
                <a:t>3a</a:t>
              </a:r>
            </a:p>
          </p:txBody>
        </p:sp>
      </p:grpSp>
      <p:sp>
        <p:nvSpPr>
          <p:cNvPr id="17411" name="Text Box 5"/>
          <p:cNvSpPr txBox="1"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1000125" y="195486"/>
            <a:ext cx="8101012" cy="9541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3600" b="1" kern="1200">
                <a:solidFill>
                  <a:schemeClr val="tx1"/>
                </a:solidFill>
                <a:latin typeface="Times New Roman" pitchFamily="18" charset="0"/>
                <a:ea typeface="宋体" charset="-122"/>
                <a:cs typeface="+mn-cs"/>
              </a:defRPr>
            </a:lvl1pPr>
            <a:lvl2pPr marL="742950" indent="-285750" algn="l" defTabSz="914400" rtl="0" eaLnBrk="0" latinLnBrk="0" hangingPunct="0">
              <a:defRPr sz="3600" b="1" kern="1200">
                <a:solidFill>
                  <a:schemeClr val="tx1"/>
                </a:solidFill>
                <a:latin typeface="Times New Roman" pitchFamily="18" charset="0"/>
                <a:ea typeface="宋体" charset="-122"/>
                <a:cs typeface="+mn-cs"/>
              </a:defRPr>
            </a:lvl2pPr>
            <a:lvl3pPr marL="1143000" indent="-228600" algn="l" defTabSz="914400" rtl="0" eaLnBrk="0" latinLnBrk="0" hangingPunct="0">
              <a:defRPr sz="3600" b="1" kern="1200">
                <a:solidFill>
                  <a:schemeClr val="tx1"/>
                </a:solidFill>
                <a:latin typeface="Times New Roman" pitchFamily="18" charset="0"/>
                <a:ea typeface="宋体" charset="-122"/>
                <a:cs typeface="+mn-cs"/>
              </a:defRPr>
            </a:lvl3pPr>
            <a:lvl4pPr marL="1600200" indent="-228600" algn="l" defTabSz="914400" rtl="0" eaLnBrk="0" latinLnBrk="0" hangingPunct="0">
              <a:defRPr sz="3600" b="1" kern="1200">
                <a:solidFill>
                  <a:schemeClr val="tx1"/>
                </a:solidFill>
                <a:latin typeface="Times New Roman" pitchFamily="18" charset="0"/>
                <a:ea typeface="宋体" charset="-122"/>
                <a:cs typeface="+mn-cs"/>
              </a:defRPr>
            </a:lvl4pPr>
            <a:lvl5pPr marL="2057400" indent="-228600" algn="l" defTabSz="914400" rtl="0" eaLnBrk="0" latinLnBrk="0" hangingPunct="0">
              <a:defRPr sz="3600" b="1" kern="1200">
                <a:solidFill>
                  <a:schemeClr val="tx1"/>
                </a:solidFill>
                <a:latin typeface="Times New Roman" pitchFamily="18" charset="0"/>
                <a:ea typeface="宋体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/>
              <a:defRPr sz="3600" b="1" kern="1200">
                <a:solidFill>
                  <a:schemeClr val="tx1"/>
                </a:solidFill>
                <a:latin typeface="Times New Roman" pitchFamily="18" charset="0"/>
                <a:ea typeface="宋体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/>
              <a:defRPr sz="3600" b="1" kern="1200">
                <a:solidFill>
                  <a:schemeClr val="tx1"/>
                </a:solidFill>
                <a:latin typeface="Times New Roman" pitchFamily="18" charset="0"/>
                <a:ea typeface="宋体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/>
              <a:defRPr sz="3600" b="1" kern="1200">
                <a:solidFill>
                  <a:schemeClr val="tx1"/>
                </a:solidFill>
                <a:latin typeface="Times New Roman" pitchFamily="18" charset="0"/>
                <a:ea typeface="宋体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/>
              <a:defRPr sz="3600" b="1" kern="1200">
                <a:solidFill>
                  <a:schemeClr val="tx1"/>
                </a:solidFill>
                <a:latin typeface="Times New Roman" pitchFamily="18" charset="0"/>
                <a:ea typeface="宋体" charset="-122"/>
                <a:cs typeface="+mn-cs"/>
              </a:defRPr>
            </a:lvl9pPr>
          </a:lstStyle>
          <a:p>
            <a:pPr eaLnBrk="1" hangingPunct="1"/>
            <a:r>
              <a:rPr lang="en-US" altLang="zh-CN" sz="2800"/>
              <a:t>Fill in the blanks with the correct forms of the words in brackets.</a:t>
            </a:r>
          </a:p>
        </p:txBody>
      </p:sp>
      <p:sp>
        <p:nvSpPr>
          <p:cNvPr id="17412" name="Text Box 6"/>
          <p:cNvSpPr txBox="1">
            <a:spLocks noChangeArrowheads="1"/>
          </p:cNvSpPr>
          <p:nvPr>
            <p:custDataLst>
              <p:tags r:id="rId7"/>
            </p:custDataLst>
          </p:nvPr>
        </p:nvSpPr>
        <p:spPr bwMode="auto">
          <a:xfrm>
            <a:off x="352425" y="1096789"/>
            <a:ext cx="8424862" cy="3927229"/>
          </a:xfrm>
          <a:prstGeom prst="rect">
            <a:avLst/>
          </a:prstGeom>
          <a:solidFill>
            <a:srgbClr val="CCEC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685800" indent="-685800" algn="l" defTabSz="914400" rtl="0" eaLnBrk="0" latinLnBrk="0" hangingPunct="0">
              <a:defRPr sz="3600" b="1" kern="1200">
                <a:solidFill>
                  <a:schemeClr val="tx1"/>
                </a:solidFill>
                <a:latin typeface="Times New Roman" pitchFamily="18" charset="0"/>
                <a:ea typeface="宋体" charset="-122"/>
                <a:cs typeface="+mn-cs"/>
              </a:defRPr>
            </a:lvl1pPr>
            <a:lvl2pPr marL="742950" indent="-285750" algn="l" defTabSz="914400" rtl="0" eaLnBrk="0" latinLnBrk="0" hangingPunct="0">
              <a:defRPr sz="3600" b="1" kern="1200">
                <a:solidFill>
                  <a:schemeClr val="tx1"/>
                </a:solidFill>
                <a:latin typeface="Times New Roman" pitchFamily="18" charset="0"/>
                <a:ea typeface="宋体" charset="-122"/>
                <a:cs typeface="+mn-cs"/>
              </a:defRPr>
            </a:lvl2pPr>
            <a:lvl3pPr marL="1143000" indent="-228600" algn="l" defTabSz="914400" rtl="0" eaLnBrk="0" latinLnBrk="0" hangingPunct="0">
              <a:defRPr sz="3600" b="1" kern="1200">
                <a:solidFill>
                  <a:schemeClr val="tx1"/>
                </a:solidFill>
                <a:latin typeface="Times New Roman" pitchFamily="18" charset="0"/>
                <a:ea typeface="宋体" charset="-122"/>
                <a:cs typeface="+mn-cs"/>
              </a:defRPr>
            </a:lvl3pPr>
            <a:lvl4pPr marL="1600200" indent="-228600" algn="l" defTabSz="914400" rtl="0" eaLnBrk="0" latinLnBrk="0" hangingPunct="0">
              <a:defRPr sz="3600" b="1" kern="1200">
                <a:solidFill>
                  <a:schemeClr val="tx1"/>
                </a:solidFill>
                <a:latin typeface="Times New Roman" pitchFamily="18" charset="0"/>
                <a:ea typeface="宋体" charset="-122"/>
                <a:cs typeface="+mn-cs"/>
              </a:defRPr>
            </a:lvl4pPr>
            <a:lvl5pPr marL="2057400" indent="-228600" algn="l" defTabSz="914400" rtl="0" eaLnBrk="0" latinLnBrk="0" hangingPunct="0">
              <a:defRPr sz="3600" b="1" kern="1200">
                <a:solidFill>
                  <a:schemeClr val="tx1"/>
                </a:solidFill>
                <a:latin typeface="Times New Roman" pitchFamily="18" charset="0"/>
                <a:ea typeface="宋体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/>
              <a:defRPr sz="3600" b="1" kern="1200">
                <a:solidFill>
                  <a:schemeClr val="tx1"/>
                </a:solidFill>
                <a:latin typeface="Times New Roman" pitchFamily="18" charset="0"/>
                <a:ea typeface="宋体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/>
              <a:defRPr sz="3600" b="1" kern="1200">
                <a:solidFill>
                  <a:schemeClr val="tx1"/>
                </a:solidFill>
                <a:latin typeface="Times New Roman" pitchFamily="18" charset="0"/>
                <a:ea typeface="宋体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/>
              <a:defRPr sz="3600" b="1" kern="1200">
                <a:solidFill>
                  <a:schemeClr val="tx1"/>
                </a:solidFill>
                <a:latin typeface="Times New Roman" pitchFamily="18" charset="0"/>
                <a:ea typeface="宋体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/>
              <a:defRPr sz="3600" b="1" kern="1200">
                <a:solidFill>
                  <a:schemeClr val="tx1"/>
                </a:solidFill>
                <a:latin typeface="Times New Roman" pitchFamily="18" charset="0"/>
                <a:ea typeface="宋体" charset="-122"/>
                <a:cs typeface="+mn-cs"/>
              </a:defRPr>
            </a:lvl9pPr>
          </a:lstStyle>
          <a:p>
            <a:pPr eaLnBrk="1" hangingPunct="1">
              <a:lnSpc>
                <a:spcPct val="110000"/>
              </a:lnSpc>
              <a:spcBef>
                <a:spcPct val="5000"/>
              </a:spcBef>
            </a:pPr>
            <a:r>
              <a:rPr lang="en-US" altLang="zh-CN" sz="2800"/>
              <a:t>1. We went to the _________ (bad) restaurant in town last night. The menu had only 10 dishes and the service was not good at all!</a:t>
            </a:r>
          </a:p>
          <a:p>
            <a:pPr eaLnBrk="1" hangingPunct="1">
              <a:lnSpc>
                <a:spcPct val="110000"/>
              </a:lnSpc>
              <a:spcBef>
                <a:spcPct val="5000"/>
              </a:spcBef>
            </a:pPr>
            <a:r>
              <a:rPr lang="en-US" altLang="zh-CN" sz="2800"/>
              <a:t>2. Blue Moon is _________ (good), but Miller’s is ________ (good) in town.</a:t>
            </a:r>
          </a:p>
          <a:p>
            <a:pPr eaLnBrk="1" hangingPunct="1">
              <a:lnSpc>
                <a:spcPct val="110000"/>
              </a:lnSpc>
              <a:spcBef>
                <a:spcPct val="5000"/>
              </a:spcBef>
            </a:pPr>
            <a:r>
              <a:rPr lang="en-US" altLang="zh-CN" sz="2800"/>
              <a:t>3. The Big Screen is _____________ (expensive) than most cinemas, but Cinema City is ________________ (expensive).</a:t>
            </a:r>
          </a:p>
        </p:txBody>
      </p:sp>
      <p:sp>
        <p:nvSpPr>
          <p:cNvPr id="16391" name="Rectangle 7"/>
          <p:cNvSpPr>
            <a:spLocks noChangeArrowheads="1"/>
          </p:cNvSpPr>
          <p:nvPr>
            <p:custDataLst>
              <p:tags r:id="rId8"/>
            </p:custDataLst>
          </p:nvPr>
        </p:nvSpPr>
        <p:spPr bwMode="auto">
          <a:xfrm>
            <a:off x="3419872" y="1125970"/>
            <a:ext cx="1439863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>
                <a:solidFill>
                  <a:srgbClr val="FF0000"/>
                </a:solidFill>
              </a:rPr>
              <a:t>worst</a:t>
            </a:r>
          </a:p>
        </p:txBody>
      </p:sp>
      <p:sp>
        <p:nvSpPr>
          <p:cNvPr id="16392" name="Rectangle 8"/>
          <p:cNvSpPr>
            <a:spLocks noChangeArrowheads="1"/>
          </p:cNvSpPr>
          <p:nvPr>
            <p:custDataLst>
              <p:tags r:id="rId9"/>
            </p:custDataLst>
          </p:nvPr>
        </p:nvSpPr>
        <p:spPr bwMode="auto">
          <a:xfrm>
            <a:off x="3161507" y="2419896"/>
            <a:ext cx="1439862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>
                <a:solidFill>
                  <a:srgbClr val="FF0000"/>
                </a:solidFill>
              </a:rPr>
              <a:t>good</a:t>
            </a:r>
          </a:p>
        </p:txBody>
      </p:sp>
      <p:sp>
        <p:nvSpPr>
          <p:cNvPr id="16393" name="Rectangle 9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89179" y="2943116"/>
            <a:ext cx="1943100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>
                <a:solidFill>
                  <a:srgbClr val="FF0000"/>
                </a:solidFill>
              </a:rPr>
              <a:t>the best</a:t>
            </a:r>
          </a:p>
        </p:txBody>
      </p:sp>
      <p:sp>
        <p:nvSpPr>
          <p:cNvPr id="16394" name="Rectangle 10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3502024" y="3373236"/>
            <a:ext cx="3097213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>
                <a:solidFill>
                  <a:srgbClr val="FF0000"/>
                </a:solidFill>
              </a:rPr>
              <a:t>more expensive</a:t>
            </a:r>
          </a:p>
        </p:txBody>
      </p:sp>
      <p:sp>
        <p:nvSpPr>
          <p:cNvPr id="16395" name="Rectangle 11"/>
          <p:cNvSpPr>
            <a:spLocks noChangeArrowheads="1"/>
          </p:cNvSpPr>
          <p:nvPr>
            <p:custDataLst>
              <p:tags r:id="rId12"/>
            </p:custDataLst>
          </p:nvPr>
        </p:nvSpPr>
        <p:spPr bwMode="auto">
          <a:xfrm>
            <a:off x="1096335" y="4371950"/>
            <a:ext cx="3671887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>
                <a:solidFill>
                  <a:srgbClr val="FF0000"/>
                </a:solidFill>
              </a:rPr>
              <a:t>the most expensive</a:t>
            </a:r>
          </a:p>
        </p:txBody>
      </p:sp>
      <p:sp>
        <p:nvSpPr>
          <p:cNvPr id="2" name="灯片编号占位符 1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/>
        <p:txBody>
          <a:bodyPr/>
          <a:lstStyle/>
          <a:p>
            <a:fld id="{46EC07B0-6876-44CA-AB16-C0E3445CCD52}" type="slidenum">
              <a:rPr lang="zh-CN" altLang="en-US" smtClean="0"/>
              <a:t>11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457600687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3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3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63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63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63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63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63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63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63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63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91" grpId="0"/>
      <p:bldP spid="16392" grpId="0"/>
      <p:bldP spid="16393" grpId="0"/>
      <p:bldP spid="16394" grpId="0"/>
      <p:bldP spid="1639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8434" name="Text Box 2"/>
          <p:cNvSpPr txBox="1"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755576" y="491712"/>
            <a:ext cx="7956722" cy="3431709"/>
          </a:xfrm>
          <a:prstGeom prst="rect">
            <a:avLst/>
          </a:prstGeom>
          <a:solidFill>
            <a:srgbClr val="CCEC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685800" indent="-685800" algn="l" defTabSz="914400" rtl="0" eaLnBrk="0" latinLnBrk="0" hangingPunct="0">
              <a:defRPr sz="3600" b="1" kern="1200">
                <a:solidFill>
                  <a:schemeClr val="tx1"/>
                </a:solidFill>
                <a:latin typeface="Times New Roman" pitchFamily="18" charset="0"/>
                <a:ea typeface="宋体" charset="-122"/>
                <a:cs typeface="+mn-cs"/>
              </a:defRPr>
            </a:lvl1pPr>
            <a:lvl2pPr marL="742950" indent="-285750" algn="l" defTabSz="914400" rtl="0" eaLnBrk="0" latinLnBrk="0" hangingPunct="0">
              <a:defRPr sz="3600" b="1" kern="1200">
                <a:solidFill>
                  <a:schemeClr val="tx1"/>
                </a:solidFill>
                <a:latin typeface="Times New Roman" pitchFamily="18" charset="0"/>
                <a:ea typeface="宋体" charset="-122"/>
                <a:cs typeface="+mn-cs"/>
              </a:defRPr>
            </a:lvl2pPr>
            <a:lvl3pPr marL="1143000" indent="-228600" algn="l" defTabSz="914400" rtl="0" eaLnBrk="0" latinLnBrk="0" hangingPunct="0">
              <a:defRPr sz="3600" b="1" kern="1200">
                <a:solidFill>
                  <a:schemeClr val="tx1"/>
                </a:solidFill>
                <a:latin typeface="Times New Roman" pitchFamily="18" charset="0"/>
                <a:ea typeface="宋体" charset="-122"/>
                <a:cs typeface="+mn-cs"/>
              </a:defRPr>
            </a:lvl3pPr>
            <a:lvl4pPr marL="1600200" indent="-228600" algn="l" defTabSz="914400" rtl="0" eaLnBrk="0" latinLnBrk="0" hangingPunct="0">
              <a:defRPr sz="3600" b="1" kern="1200">
                <a:solidFill>
                  <a:schemeClr val="tx1"/>
                </a:solidFill>
                <a:latin typeface="Times New Roman" pitchFamily="18" charset="0"/>
                <a:ea typeface="宋体" charset="-122"/>
                <a:cs typeface="+mn-cs"/>
              </a:defRPr>
            </a:lvl4pPr>
            <a:lvl5pPr marL="2057400" indent="-228600" algn="l" defTabSz="914400" rtl="0" eaLnBrk="0" latinLnBrk="0" hangingPunct="0">
              <a:defRPr sz="3600" b="1" kern="1200">
                <a:solidFill>
                  <a:schemeClr val="tx1"/>
                </a:solidFill>
                <a:latin typeface="Times New Roman" pitchFamily="18" charset="0"/>
                <a:ea typeface="宋体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/>
              <a:defRPr sz="3600" b="1" kern="1200">
                <a:solidFill>
                  <a:schemeClr val="tx1"/>
                </a:solidFill>
                <a:latin typeface="Times New Roman" pitchFamily="18" charset="0"/>
                <a:ea typeface="宋体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/>
              <a:defRPr sz="3600" b="1" kern="1200">
                <a:solidFill>
                  <a:schemeClr val="tx1"/>
                </a:solidFill>
                <a:latin typeface="Times New Roman" pitchFamily="18" charset="0"/>
                <a:ea typeface="宋体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/>
              <a:defRPr sz="3600" b="1" kern="1200">
                <a:solidFill>
                  <a:schemeClr val="tx1"/>
                </a:solidFill>
                <a:latin typeface="Times New Roman" pitchFamily="18" charset="0"/>
                <a:ea typeface="宋体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/>
              <a:defRPr sz="3600" b="1" kern="1200">
                <a:solidFill>
                  <a:schemeClr val="tx1"/>
                </a:solidFill>
                <a:latin typeface="Times New Roman" pitchFamily="18" charset="0"/>
                <a:ea typeface="宋体" charset="-122"/>
                <a:cs typeface="+mn-cs"/>
              </a:defRPr>
            </a:lvl9pPr>
          </a:lstStyle>
          <a:p>
            <a:pPr eaLnBrk="1" hangingPunct="1">
              <a:lnSpc>
                <a:spcPct val="110000"/>
              </a:lnSpc>
              <a:spcBef>
                <a:spcPct val="5000"/>
              </a:spcBef>
            </a:pPr>
            <a:r>
              <a:rPr lang="en-US" altLang="zh-CN" sz="2800"/>
              <a:t>4. Movie City has the ________ (had) service, but we can sit the __________________ (comfortably) there.</a:t>
            </a:r>
          </a:p>
          <a:p>
            <a:pPr eaLnBrk="1" hangingPunct="1">
              <a:lnSpc>
                <a:spcPct val="110000"/>
              </a:lnSpc>
              <a:spcBef>
                <a:spcPct val="5000"/>
              </a:spcBef>
            </a:pPr>
            <a:r>
              <a:rPr lang="en-US" altLang="zh-CN" sz="2800"/>
              <a:t>5. Johnny Depp acted the _______ (good) in that movie. He’s much _______ (good) than others at finding the _______________ (interesting) roles.</a:t>
            </a:r>
          </a:p>
        </p:txBody>
      </p:sp>
      <p:sp>
        <p:nvSpPr>
          <p:cNvPr id="17411" name="Rectangle 3"/>
          <p:cNvSpPr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4175920" y="444906"/>
            <a:ext cx="1439862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>
                <a:solidFill>
                  <a:srgbClr val="FF0000"/>
                </a:solidFill>
              </a:rPr>
              <a:t>worst</a:t>
            </a:r>
          </a:p>
        </p:txBody>
      </p:sp>
      <p:sp>
        <p:nvSpPr>
          <p:cNvPr id="17412" name="Rectangle 4"/>
          <p:cNvSpPr>
            <a:spLocks noChangeArrowheads="1"/>
          </p:cNvSpPr>
          <p:nvPr>
            <p:custDataLst>
              <p:tags r:id="rId5"/>
            </p:custDataLst>
          </p:nvPr>
        </p:nvSpPr>
        <p:spPr bwMode="auto">
          <a:xfrm>
            <a:off x="4031458" y="823524"/>
            <a:ext cx="3960813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>
                <a:solidFill>
                  <a:srgbClr val="FF0000"/>
                </a:solidFill>
              </a:rPr>
              <a:t>most comfortably</a:t>
            </a:r>
          </a:p>
        </p:txBody>
      </p:sp>
      <p:sp>
        <p:nvSpPr>
          <p:cNvPr id="17413" name="Rectangle 5"/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4823620" y="1807098"/>
            <a:ext cx="1439862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>
                <a:solidFill>
                  <a:srgbClr val="FF0000"/>
                </a:solidFill>
              </a:rPr>
              <a:t>better</a:t>
            </a:r>
          </a:p>
        </p:txBody>
      </p:sp>
      <p:sp>
        <p:nvSpPr>
          <p:cNvPr id="17414" name="Rectangle 6"/>
          <p:cNvSpPr>
            <a:spLocks noChangeArrowheads="1"/>
          </p:cNvSpPr>
          <p:nvPr>
            <p:custDataLst>
              <p:tags r:id="rId7"/>
            </p:custDataLst>
          </p:nvPr>
        </p:nvSpPr>
        <p:spPr bwMode="auto">
          <a:xfrm>
            <a:off x="4283968" y="2336562"/>
            <a:ext cx="1439862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>
                <a:solidFill>
                  <a:srgbClr val="FF0000"/>
                </a:solidFill>
              </a:rPr>
              <a:t>best</a:t>
            </a:r>
          </a:p>
        </p:txBody>
      </p:sp>
      <p:sp>
        <p:nvSpPr>
          <p:cNvPr id="17415" name="Rectangle 7"/>
          <p:cNvSpPr>
            <a:spLocks noChangeArrowheads="1"/>
          </p:cNvSpPr>
          <p:nvPr>
            <p:custDataLst>
              <p:tags r:id="rId8"/>
            </p:custDataLst>
          </p:nvPr>
        </p:nvSpPr>
        <p:spPr bwMode="auto">
          <a:xfrm>
            <a:off x="3779838" y="2859782"/>
            <a:ext cx="3671887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>
                <a:solidFill>
                  <a:srgbClr val="FF0000"/>
                </a:solidFill>
              </a:rPr>
              <a:t>most interesting</a:t>
            </a:r>
          </a:p>
        </p:txBody>
      </p:sp>
      <p:sp>
        <p:nvSpPr>
          <p:cNvPr id="2" name="灯片编号占位符 1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46EC07B0-6876-44CA-AB16-C0E3445CCD52}" type="slidenum">
              <a:rPr lang="zh-CN" altLang="en-US" smtClean="0"/>
              <a:t>12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840346438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74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74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74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74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74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74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74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74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74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74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11" grpId="0"/>
      <p:bldP spid="17412" grpId="0"/>
      <p:bldP spid="17413" grpId="0"/>
      <p:bldP spid="17414" grpId="0"/>
      <p:bldP spid="1741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grpSp>
        <p:nvGrpSpPr>
          <p:cNvPr id="19458" name="Group 2"/>
          <p:cNvGrpSpPr/>
          <p:nvPr>
            <p:custDataLst>
              <p:tags r:id="rId3"/>
            </p:custDataLst>
          </p:nvPr>
        </p:nvGrpSpPr>
        <p:grpSpPr>
          <a:xfrm>
            <a:off x="259684" y="420385"/>
            <a:ext cx="720725" cy="522684"/>
            <a:chExt cx="454" cy="439"/>
          </a:xfrm>
        </p:grpSpPr>
        <p:sp>
          <p:nvSpPr>
            <p:cNvPr id="19479" name="Oval 3"/>
            <p:cNvSpPr>
              <a:spLocks noChangeArrowheads="1"/>
            </p:cNvSpPr>
            <p:nvPr>
              <p:custDataLst>
                <p:tags r:id="rId4"/>
              </p:custDataLst>
            </p:nvPr>
          </p:nvSpPr>
          <p:spPr bwMode="auto">
            <a:xfrm>
              <a:off x="0" y="0"/>
              <a:ext cx="454" cy="408"/>
            </a:xfrm>
            <a:prstGeom prst="ellipse">
              <a:avLst/>
            </a:prstGeom>
            <a:solidFill>
              <a:srgbClr val="FFFF00"/>
            </a:solidFill>
            <a:ln w="9525">
              <a:solidFill>
                <a:srgbClr val="000000"/>
              </a:solidFill>
              <a:round/>
            </a:ln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2800"/>
            </a:p>
          </p:txBody>
        </p:sp>
        <p:sp>
          <p:nvSpPr>
            <p:cNvPr id="19480" name="Text Box 18"/>
            <p:cNvSpPr txBox="1">
              <a:spLocks noChangeArrowheads="1"/>
            </p:cNvSpPr>
            <p:nvPr>
              <p:custDataLst>
                <p:tags r:id="rId5"/>
              </p:custDataLst>
            </p:nvPr>
          </p:nvSpPr>
          <p:spPr bwMode="auto">
            <a:xfrm>
              <a:off x="46" y="0"/>
              <a:ext cx="356" cy="43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0" latinLnBrk="0" hangingPunct="0">
                <a:defRPr sz="3600" b="1" kern="1200">
                  <a:solidFill>
                    <a:schemeClr val="tx1"/>
                  </a:solidFill>
                  <a:latin typeface="Times New Roman" pitchFamily="18" charset="0"/>
                  <a:ea typeface="宋体" charset="-122"/>
                  <a:cs typeface="+mn-cs"/>
                </a:defRPr>
              </a:lvl1pPr>
              <a:lvl2pPr marL="742950" indent="-285750" algn="l" defTabSz="914400" rtl="0" eaLnBrk="0" latinLnBrk="0" hangingPunct="0">
                <a:defRPr sz="3600" b="1" kern="1200">
                  <a:solidFill>
                    <a:schemeClr val="tx1"/>
                  </a:solidFill>
                  <a:latin typeface="Times New Roman" pitchFamily="18" charset="0"/>
                  <a:ea typeface="宋体" charset="-122"/>
                  <a:cs typeface="+mn-cs"/>
                </a:defRPr>
              </a:lvl2pPr>
              <a:lvl3pPr marL="1143000" indent="-228600" algn="l" defTabSz="914400" rtl="0" eaLnBrk="0" latinLnBrk="0" hangingPunct="0">
                <a:defRPr sz="3600" b="1" kern="1200">
                  <a:solidFill>
                    <a:schemeClr val="tx1"/>
                  </a:solidFill>
                  <a:latin typeface="Times New Roman" pitchFamily="18" charset="0"/>
                  <a:ea typeface="宋体" charset="-122"/>
                  <a:cs typeface="+mn-cs"/>
                </a:defRPr>
              </a:lvl3pPr>
              <a:lvl4pPr marL="1600200" indent="-228600" algn="l" defTabSz="914400" rtl="0" eaLnBrk="0" latinLnBrk="0" hangingPunct="0">
                <a:defRPr sz="3600" b="1" kern="1200">
                  <a:solidFill>
                    <a:schemeClr val="tx1"/>
                  </a:solidFill>
                  <a:latin typeface="Times New Roman" pitchFamily="18" charset="0"/>
                  <a:ea typeface="宋体" charset="-122"/>
                  <a:cs typeface="+mn-cs"/>
                </a:defRPr>
              </a:lvl4pPr>
              <a:lvl5pPr marL="2057400" indent="-228600" algn="l" defTabSz="914400" rtl="0" eaLnBrk="0" latinLnBrk="0" hangingPunct="0">
                <a:defRPr sz="3600" b="1" kern="1200">
                  <a:solidFill>
                    <a:schemeClr val="tx1"/>
                  </a:solidFill>
                  <a:latin typeface="Times New Roman" pitchFamily="18" charset="0"/>
                  <a:ea typeface="宋体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/>
                <a:defRPr sz="3600" b="1" kern="1200">
                  <a:solidFill>
                    <a:schemeClr val="tx1"/>
                  </a:solidFill>
                  <a:latin typeface="Times New Roman" pitchFamily="18" charset="0"/>
                  <a:ea typeface="宋体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/>
                <a:defRPr sz="3600" b="1" kern="1200">
                  <a:solidFill>
                    <a:schemeClr val="tx1"/>
                  </a:solidFill>
                  <a:latin typeface="Times New Roman" pitchFamily="18" charset="0"/>
                  <a:ea typeface="宋体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/>
                <a:defRPr sz="3600" b="1" kern="1200">
                  <a:solidFill>
                    <a:schemeClr val="tx1"/>
                  </a:solidFill>
                  <a:latin typeface="Times New Roman" pitchFamily="18" charset="0"/>
                  <a:ea typeface="宋体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/>
                <a:defRPr sz="3600" b="1" kern="1200">
                  <a:solidFill>
                    <a:schemeClr val="tx1"/>
                  </a:solidFill>
                  <a:latin typeface="Times New Roman" pitchFamily="18" charset="0"/>
                  <a:ea typeface="宋体" charset="-122"/>
                  <a:cs typeface="+mn-cs"/>
                </a:defRPr>
              </a:lvl9pPr>
            </a:lstStyle>
            <a:p>
              <a:pPr eaLnBrk="1" hangingPunct="1"/>
              <a:r>
                <a:rPr lang="en-US" altLang="zh-CN" sz="2800"/>
                <a:t>3b</a:t>
              </a:r>
            </a:p>
          </p:txBody>
        </p:sp>
      </p:grpSp>
      <p:sp>
        <p:nvSpPr>
          <p:cNvPr id="19459" name="Text Box 5"/>
          <p:cNvSpPr txBox="1"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1004222" y="267494"/>
            <a:ext cx="8101013" cy="13849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3600" b="1" kern="1200">
                <a:solidFill>
                  <a:schemeClr val="tx1"/>
                </a:solidFill>
                <a:latin typeface="Times New Roman" pitchFamily="18" charset="0"/>
                <a:ea typeface="宋体" charset="-122"/>
                <a:cs typeface="+mn-cs"/>
              </a:defRPr>
            </a:lvl1pPr>
            <a:lvl2pPr marL="742950" indent="-285750" algn="l" defTabSz="914400" rtl="0" eaLnBrk="0" latinLnBrk="0" hangingPunct="0">
              <a:defRPr sz="3600" b="1" kern="1200">
                <a:solidFill>
                  <a:schemeClr val="tx1"/>
                </a:solidFill>
                <a:latin typeface="Times New Roman" pitchFamily="18" charset="0"/>
                <a:ea typeface="宋体" charset="-122"/>
                <a:cs typeface="+mn-cs"/>
              </a:defRPr>
            </a:lvl2pPr>
            <a:lvl3pPr marL="1143000" indent="-228600" algn="l" defTabSz="914400" rtl="0" eaLnBrk="0" latinLnBrk="0" hangingPunct="0">
              <a:defRPr sz="3600" b="1" kern="1200">
                <a:solidFill>
                  <a:schemeClr val="tx1"/>
                </a:solidFill>
                <a:latin typeface="Times New Roman" pitchFamily="18" charset="0"/>
                <a:ea typeface="宋体" charset="-122"/>
                <a:cs typeface="+mn-cs"/>
              </a:defRPr>
            </a:lvl3pPr>
            <a:lvl4pPr marL="1600200" indent="-228600" algn="l" defTabSz="914400" rtl="0" eaLnBrk="0" latinLnBrk="0" hangingPunct="0">
              <a:defRPr sz="3600" b="1" kern="1200">
                <a:solidFill>
                  <a:schemeClr val="tx1"/>
                </a:solidFill>
                <a:latin typeface="Times New Roman" pitchFamily="18" charset="0"/>
                <a:ea typeface="宋体" charset="-122"/>
                <a:cs typeface="+mn-cs"/>
              </a:defRPr>
            </a:lvl4pPr>
            <a:lvl5pPr marL="2057400" indent="-228600" algn="l" defTabSz="914400" rtl="0" eaLnBrk="0" latinLnBrk="0" hangingPunct="0">
              <a:defRPr sz="3600" b="1" kern="1200">
                <a:solidFill>
                  <a:schemeClr val="tx1"/>
                </a:solidFill>
                <a:latin typeface="Times New Roman" pitchFamily="18" charset="0"/>
                <a:ea typeface="宋体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/>
              <a:defRPr sz="3600" b="1" kern="1200">
                <a:solidFill>
                  <a:schemeClr val="tx1"/>
                </a:solidFill>
                <a:latin typeface="Times New Roman" pitchFamily="18" charset="0"/>
                <a:ea typeface="宋体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/>
              <a:defRPr sz="3600" b="1" kern="1200">
                <a:solidFill>
                  <a:schemeClr val="tx1"/>
                </a:solidFill>
                <a:latin typeface="Times New Roman" pitchFamily="18" charset="0"/>
                <a:ea typeface="宋体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/>
              <a:defRPr sz="3600" b="1" kern="1200">
                <a:solidFill>
                  <a:schemeClr val="tx1"/>
                </a:solidFill>
                <a:latin typeface="Times New Roman" pitchFamily="18" charset="0"/>
                <a:ea typeface="宋体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/>
              <a:defRPr sz="3600" b="1" kern="1200">
                <a:solidFill>
                  <a:schemeClr val="tx1"/>
                </a:solidFill>
                <a:latin typeface="Times New Roman" pitchFamily="18" charset="0"/>
                <a:ea typeface="宋体" charset="-122"/>
                <a:cs typeface="+mn-cs"/>
              </a:defRPr>
            </a:lvl9pPr>
          </a:lstStyle>
          <a:p>
            <a:pPr eaLnBrk="1" hangingPunct="1"/>
            <a:r>
              <a:rPr lang="en-US" altLang="zh-CN" sz="2800"/>
              <a:t>Think of three stores that sell similar things in your town and fill in the chart. Then write six sentences using the information in the chart.</a:t>
            </a:r>
          </a:p>
        </p:txBody>
      </p:sp>
      <p:graphicFrame>
        <p:nvGraphicFramePr>
          <p:cNvPr id="18438" name="Group 6"/>
          <p:cNvGraphicFramePr>
            <a:graphicFrameLocks noGrp="1"/>
          </p:cNvGraphicFramePr>
          <p:nvPr>
            <p:custDataLst>
              <p:tags r:id="rId7"/>
            </p:custDataLst>
            <p:extLst>
              <p:ext uri="{D42A27DB-BD31-4B8C-83A1-F6EECF244321}">
                <p14:modId xmlns:p14="http://schemas.microsoft.com/office/powerpoint/2010/main" val="892723975"/>
              </p:ext>
            </p:extLst>
          </p:nvPr>
        </p:nvGraphicFramePr>
        <p:xfrm>
          <a:off x="611189" y="1779662"/>
          <a:ext cx="7850187" cy="2510162"/>
        </p:xfrm>
        <a:graphic>
          <a:graphicData uri="http://schemas.openxmlformats.org/drawingml/2006/table">
            <a:tbl>
              <a:tblPr/>
              <a:tblGrid>
                <a:gridCol w="1368425"/>
                <a:gridCol w="2736850"/>
                <a:gridCol w="3744912"/>
              </a:tblGrid>
              <a:tr h="954014"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sz="2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宋体" pitchFamily="2" charset="-122"/>
                        </a:rPr>
                        <a:t>Service</a:t>
                      </a:r>
                    </a:p>
                  </a:txBody>
                  <a:tcPr marT="34290" marB="34290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 rotWithShape="0">
                      <a:gsLst>
                        <a:gs pos="0">
                          <a:schemeClr val="accent1"/>
                        </a:gs>
                        <a:gs pos="100000">
                          <a:schemeClr val="accent1">
                            <a:gamma/>
                            <a:tint val="15294"/>
                            <a:invGamma/>
                          </a:schemeClr>
                        </a:gs>
                      </a:gsLst>
                      <a:lin ang="5400000" scaled="1"/>
                    </a:gra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sz="2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宋体" pitchFamily="2" charset="-122"/>
                        </a:rPr>
                        <a:t>best:</a:t>
                      </a:r>
                    </a:p>
                  </a:txBody>
                  <a:tcPr marT="34290" marB="3429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 rotWithShape="0">
                      <a:gsLst>
                        <a:gs pos="0">
                          <a:schemeClr val="accent1"/>
                        </a:gs>
                        <a:gs pos="100000">
                          <a:schemeClr val="accent1">
                            <a:gamma/>
                            <a:tint val="15294"/>
                            <a:invGamma/>
                          </a:schemeClr>
                        </a:gs>
                      </a:gsLst>
                      <a:lin ang="5400000" scaled="1"/>
                    </a:gra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sz="2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宋体" pitchFamily="2" charset="-122"/>
                        </a:rPr>
                        <a:t>worst:</a:t>
                      </a:r>
                    </a:p>
                  </a:txBody>
                  <a:tcPr marT="34290" marB="3429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 rotWithShape="0">
                      <a:gsLst>
                        <a:gs pos="0">
                          <a:schemeClr val="accent1"/>
                        </a:gs>
                        <a:gs pos="100000">
                          <a:schemeClr val="accent1">
                            <a:gamma/>
                            <a:tint val="15294"/>
                            <a:invGamma/>
                          </a:schemeClr>
                        </a:gs>
                      </a:gsLst>
                      <a:lin ang="5400000" scaled="1"/>
                    </a:gradFill>
                  </a:tcPr>
                </a:tc>
              </a:tr>
              <a:tr h="540544"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sz="2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宋体" pitchFamily="2" charset="-122"/>
                        </a:rPr>
                        <a:t>Quality</a:t>
                      </a:r>
                    </a:p>
                  </a:txBody>
                  <a:tcPr marT="34290" marB="34290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 rotWithShape="0">
                      <a:gsLst>
                        <a:gs pos="0">
                          <a:schemeClr val="accent1"/>
                        </a:gs>
                        <a:gs pos="100000">
                          <a:schemeClr val="accent1">
                            <a:gamma/>
                            <a:tint val="15294"/>
                            <a:invGamma/>
                          </a:schemeClr>
                        </a:gs>
                      </a:gsLst>
                      <a:lin ang="5400000" scaled="1"/>
                    </a:gra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sz="2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宋体" pitchFamily="2" charset="-122"/>
                        </a:rPr>
                        <a:t>best:</a:t>
                      </a:r>
                    </a:p>
                  </a:txBody>
                  <a:tcPr marT="34290" marB="3429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 rotWithShape="0">
                      <a:gsLst>
                        <a:gs pos="0">
                          <a:schemeClr val="accent1"/>
                        </a:gs>
                        <a:gs pos="100000">
                          <a:schemeClr val="accent1">
                            <a:gamma/>
                            <a:tint val="15294"/>
                            <a:invGamma/>
                          </a:schemeClr>
                        </a:gs>
                      </a:gsLst>
                      <a:lin ang="5400000" scaled="1"/>
                    </a:gra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sz="2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宋体" pitchFamily="2" charset="-122"/>
                        </a:rPr>
                        <a:t>worst:</a:t>
                      </a:r>
                    </a:p>
                  </a:txBody>
                  <a:tcPr marT="34290" marB="3429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 rotWithShape="0">
                      <a:gsLst>
                        <a:gs pos="0">
                          <a:schemeClr val="accent1"/>
                        </a:gs>
                        <a:gs pos="100000">
                          <a:schemeClr val="accent1">
                            <a:gamma/>
                            <a:tint val="15294"/>
                            <a:invGamma/>
                          </a:schemeClr>
                        </a:gs>
                      </a:gsLst>
                      <a:lin ang="5400000" scaled="1"/>
                    </a:gradFill>
                  </a:tcPr>
                </a:tc>
              </a:tr>
              <a:tr h="1015604"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sz="2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宋体" pitchFamily="2" charset="-122"/>
                        </a:rPr>
                        <a:t>Prices</a:t>
                      </a:r>
                    </a:p>
                  </a:txBody>
                  <a:tcPr marT="34290" marB="34290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 rotWithShape="0">
                      <a:gsLst>
                        <a:gs pos="0">
                          <a:schemeClr val="accent1"/>
                        </a:gs>
                        <a:gs pos="100000">
                          <a:schemeClr val="accent1">
                            <a:gamma/>
                            <a:tint val="15294"/>
                            <a:invGamma/>
                          </a:schemeClr>
                        </a:gs>
                      </a:gsLst>
                      <a:lin ang="5400000" scaled="1"/>
                    </a:gra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sz="2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宋体" pitchFamily="2" charset="-122"/>
                        </a:rPr>
                        <a:t>cheapest:</a:t>
                      </a:r>
                    </a:p>
                  </a:txBody>
                  <a:tcPr marT="34290" marB="3429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 rotWithShape="0">
                      <a:gsLst>
                        <a:gs pos="0">
                          <a:schemeClr val="accent1"/>
                        </a:gs>
                        <a:gs pos="100000">
                          <a:schemeClr val="accent1">
                            <a:gamma/>
                            <a:tint val="15294"/>
                            <a:invGamma/>
                          </a:schemeClr>
                        </a:gs>
                      </a:gsLst>
                      <a:lin ang="5400000" scaled="1"/>
                    </a:gra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sz="2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宋体" pitchFamily="2" charset="-122"/>
                        </a:rPr>
                        <a:t>most expensive:</a:t>
                      </a:r>
                    </a:p>
                  </a:txBody>
                  <a:tcPr marT="34290" marB="3429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 rotWithShape="0">
                      <a:gsLst>
                        <a:gs pos="0">
                          <a:schemeClr val="accent1"/>
                        </a:gs>
                        <a:gs pos="100000">
                          <a:schemeClr val="accent1">
                            <a:gamma/>
                            <a:tint val="15294"/>
                            <a:invGamma/>
                          </a:schemeClr>
                        </a:gs>
                      </a:gsLst>
                      <a:lin ang="5400000" scaled="1"/>
                    </a:gradFill>
                  </a:tcPr>
                </a:tc>
              </a:tr>
            </a:tbl>
          </a:graphicData>
        </a:graphic>
      </p:graphicFrame>
      <p:sp>
        <p:nvSpPr>
          <p:cNvPr id="2" name="灯片编号占位符 1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6EC07B0-6876-44CA-AB16-C0E3445CCD52}" type="slidenum">
              <a:rPr lang="zh-CN" altLang="en-US" smtClean="0"/>
              <a:t>13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604462904"/>
      </p:ext>
    </p:ext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Rectangle 12"/>
          <p:cNvSpPr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217485" y="655105"/>
            <a:ext cx="8602665" cy="3436144"/>
          </a:xfrm>
          <a:prstGeom prst="rect">
            <a:avLst/>
          </a:prstGeom>
          <a:solidFill>
            <a:srgbClr val="CCECFF"/>
          </a:solidFill>
          <a:ln>
            <a:noFill/>
          </a:ln>
          <a:effectLst>
            <a:prstShdw prst="shdw13" dist="53882" dir="13500000">
              <a:srgbClr val="808080">
                <a:alpha val="50000"/>
              </a:srgbClr>
            </a:prstShdw>
          </a:effectLst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3200">
                <a:cs typeface="Times New Roman" panose="02020603050405020304" pitchFamily="18" charset="0"/>
              </a:rPr>
              <a:t>1. </a:t>
            </a:r>
            <a:r>
              <a:rPr lang="en-US" altLang="zh-CN" sz="3200" u="sng">
                <a:cs typeface="Times New Roman" panose="02020603050405020304" pitchFamily="18" charset="0"/>
              </a:rPr>
              <a:t>New World has the best service in town.     </a:t>
            </a:r>
          </a:p>
          <a:p>
            <a:pPr>
              <a:lnSpc>
                <a:spcPct val="130000"/>
              </a:lnSpc>
            </a:pPr>
            <a:r>
              <a:rPr lang="en-US" altLang="zh-CN" sz="3200">
                <a:cs typeface="Times New Roman" panose="02020603050405020304" pitchFamily="18" charset="0"/>
              </a:rPr>
              <a:t>2. ____________________________________</a:t>
            </a:r>
          </a:p>
          <a:p>
            <a:pPr>
              <a:lnSpc>
                <a:spcPct val="130000"/>
              </a:lnSpc>
            </a:pPr>
            <a:r>
              <a:rPr lang="en-US" altLang="zh-CN" sz="3200">
                <a:cs typeface="Times New Roman" panose="02020603050405020304" pitchFamily="18" charset="0"/>
              </a:rPr>
              <a:t>3. ____________________________________</a:t>
            </a:r>
          </a:p>
          <a:p>
            <a:pPr>
              <a:lnSpc>
                <a:spcPct val="130000"/>
              </a:lnSpc>
            </a:pPr>
            <a:r>
              <a:rPr lang="en-US" altLang="zh-CN" sz="3200">
                <a:cs typeface="Times New Roman" panose="02020603050405020304" pitchFamily="18" charset="0"/>
              </a:rPr>
              <a:t>4. ____________________________________</a:t>
            </a:r>
          </a:p>
          <a:p>
            <a:pPr>
              <a:lnSpc>
                <a:spcPct val="130000"/>
              </a:lnSpc>
            </a:pPr>
            <a:r>
              <a:rPr lang="en-US" altLang="zh-CN" sz="3200">
                <a:cs typeface="Times New Roman" panose="02020603050405020304" pitchFamily="18" charset="0"/>
              </a:rPr>
              <a:t>5. ____________________________________</a:t>
            </a:r>
          </a:p>
          <a:p>
            <a:pPr>
              <a:lnSpc>
                <a:spcPct val="130000"/>
              </a:lnSpc>
            </a:pPr>
            <a:r>
              <a:rPr lang="en-US" altLang="zh-CN" sz="3200">
                <a:cs typeface="Times New Roman" panose="02020603050405020304" pitchFamily="18" charset="0"/>
              </a:rPr>
              <a:t>6. ____________________________________</a:t>
            </a:r>
          </a:p>
        </p:txBody>
      </p:sp>
      <p:sp>
        <p:nvSpPr>
          <p:cNvPr id="3" name="Text Box 5"/>
          <p:cNvSpPr txBox="1"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539750" y="1966912"/>
            <a:ext cx="8280400" cy="8125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lnSpc>
                <a:spcPct val="130000"/>
              </a:lnSpc>
            </a:pPr>
            <a:r>
              <a:rPr lang="en-US" altLang="zh-CN" sz="3600">
                <a:solidFill>
                  <a:srgbClr val="FF0000"/>
                </a:solidFill>
                <a:cs typeface="Times New Roman" panose="02020603050405020304" pitchFamily="18" charset="0"/>
              </a:rPr>
              <a:t>Funky House has the best quality in town. </a:t>
            </a:r>
          </a:p>
        </p:txBody>
      </p:sp>
      <p:sp>
        <p:nvSpPr>
          <p:cNvPr id="4" name="Text Box 6"/>
          <p:cNvSpPr txBox="1">
            <a:spLocks noChangeArrowheads="1"/>
          </p:cNvSpPr>
          <p:nvPr>
            <p:custDataLst>
              <p:tags r:id="rId5"/>
            </p:custDataLst>
          </p:nvPr>
        </p:nvSpPr>
        <p:spPr bwMode="auto">
          <a:xfrm>
            <a:off x="539750" y="1275606"/>
            <a:ext cx="8604250" cy="8125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lnSpc>
                <a:spcPct val="130000"/>
              </a:lnSpc>
            </a:pPr>
            <a:r>
              <a:rPr lang="en-US" altLang="zh-CN" sz="3600">
                <a:solidFill>
                  <a:srgbClr val="FF0000"/>
                </a:solidFill>
                <a:cs typeface="Times New Roman" panose="02020603050405020304" pitchFamily="18" charset="0"/>
              </a:rPr>
              <a:t>Pink House has the worst service in town. </a:t>
            </a:r>
          </a:p>
        </p:txBody>
      </p:sp>
      <p:sp>
        <p:nvSpPr>
          <p:cNvPr id="5" name="Text Box 7"/>
          <p:cNvSpPr txBox="1"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504825" y="2507456"/>
            <a:ext cx="8675688" cy="8125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lnSpc>
                <a:spcPct val="130000"/>
              </a:lnSpc>
            </a:pPr>
            <a:r>
              <a:rPr lang="en-US" altLang="zh-CN" sz="3600">
                <a:solidFill>
                  <a:srgbClr val="FF0000"/>
                </a:solidFill>
                <a:cs typeface="Times New Roman" panose="02020603050405020304" pitchFamily="18" charset="0"/>
              </a:rPr>
              <a:t>Good friends has the worst quality in town.</a:t>
            </a:r>
          </a:p>
        </p:txBody>
      </p:sp>
      <p:sp>
        <p:nvSpPr>
          <p:cNvPr id="6" name="Text Box 8"/>
          <p:cNvSpPr txBox="1">
            <a:spLocks noChangeArrowheads="1"/>
          </p:cNvSpPr>
          <p:nvPr>
            <p:custDataLst>
              <p:tags r:id="rId7"/>
            </p:custDataLst>
          </p:nvPr>
        </p:nvSpPr>
        <p:spPr bwMode="auto">
          <a:xfrm>
            <a:off x="504825" y="3046810"/>
            <a:ext cx="8604250" cy="8125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lnSpc>
                <a:spcPct val="130000"/>
              </a:lnSpc>
            </a:pPr>
            <a:r>
              <a:rPr lang="en-US" altLang="zh-CN" sz="3600">
                <a:solidFill>
                  <a:srgbClr val="FF0000"/>
                </a:solidFill>
                <a:cs typeface="Times New Roman" panose="02020603050405020304" pitchFamily="18" charset="0"/>
              </a:rPr>
              <a:t>Bargain House is the cheapest in town. </a:t>
            </a:r>
          </a:p>
        </p:txBody>
      </p:sp>
      <p:sp>
        <p:nvSpPr>
          <p:cNvPr id="7" name="Text Box 5"/>
          <p:cNvSpPr txBox="1">
            <a:spLocks noChangeArrowheads="1"/>
          </p:cNvSpPr>
          <p:nvPr>
            <p:custDataLst>
              <p:tags r:id="rId8"/>
            </p:custDataLst>
          </p:nvPr>
        </p:nvSpPr>
        <p:spPr bwMode="auto">
          <a:xfrm>
            <a:off x="504825" y="3587353"/>
            <a:ext cx="8532813" cy="8125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lnSpc>
                <a:spcPct val="130000"/>
              </a:lnSpc>
            </a:pPr>
            <a:r>
              <a:rPr lang="en-US" altLang="zh-CN" sz="3600">
                <a:solidFill>
                  <a:srgbClr val="FF0000"/>
                </a:solidFill>
                <a:cs typeface="Times New Roman" panose="02020603050405020304" pitchFamily="18" charset="0"/>
              </a:rPr>
              <a:t>New Fashion is the most expensive in town. </a:t>
            </a:r>
          </a:p>
        </p:txBody>
      </p:sp>
      <p:sp>
        <p:nvSpPr>
          <p:cNvPr id="8" name="灯片编号占位符 7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46EC07B0-6876-44CA-AB16-C0E3445CCD52}" type="slidenum">
              <a:rPr lang="zh-CN" altLang="en-US" smtClean="0"/>
              <a:t>14</a:t>
            </a:fld>
            <a:endParaRPr lang="zh-CN" altLang="en-US"/>
          </a:p>
        </p:txBody>
      </p:sp>
      <p:sp>
        <p:nvSpPr>
          <p:cNvPr id="9" name="页脚占位符 8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957119938"/>
      </p:ext>
    </p:extLst>
  </p:cSld>
  <p:clrMapOvr>
    <a:masterClrMapping/>
  </p:clrMapOvr>
  <p:transition>
    <p:comb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  <p:cond evt="onBegin" delay="0">
                          <p:tn val="34"/>
                        </p:cond>
                      </p:stCondLst>
                      <p:childTnLst>
                        <p:par>
                          <p:cTn id="3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 nodeType="clickPar">
                      <p:stCondLst>
                        <p:cond delay="indefinite"/>
                        <p:cond evt="onBegin" delay="0">
                          <p:tn val="39"/>
                        </p:cond>
                      </p:stCondLst>
                      <p:childTnLst>
                        <p:par>
                          <p:cTn id="4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2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  <p:cond evt="onBegin" delay="0">
                          <p:tn val="44"/>
                        </p:cond>
                      </p:stCondLst>
                      <p:childTnLst>
                        <p:par>
                          <p:cTn id="4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 nodeType="clickPar">
                      <p:stCondLst>
                        <p:cond delay="indefinite"/>
                        <p:cond evt="onBegin" delay="0">
                          <p:tn val="49"/>
                        </p:cond>
                      </p:stCondLst>
                      <p:childTnLst>
                        <p:par>
                          <p:cTn id="5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2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 nodeType="clickPar">
                      <p:stCondLst>
                        <p:cond delay="indefinite"/>
                        <p:cond evt="onBegin" delay="0">
                          <p:tn val="54"/>
                        </p:cond>
                      </p:stCondLst>
                      <p:childTnLst>
                        <p:par>
                          <p:cTn id="5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7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grpSp>
        <p:nvGrpSpPr>
          <p:cNvPr id="20482" name="Group 2"/>
          <p:cNvGrpSpPr/>
          <p:nvPr>
            <p:custDataLst>
              <p:tags r:id="rId3"/>
            </p:custDataLst>
          </p:nvPr>
        </p:nvGrpSpPr>
        <p:grpSpPr>
          <a:xfrm>
            <a:off x="428625" y="696516"/>
            <a:ext cx="720725" cy="522684"/>
            <a:chExt cx="454" cy="439"/>
          </a:xfrm>
        </p:grpSpPr>
        <p:sp>
          <p:nvSpPr>
            <p:cNvPr id="20517" name="Oval 3"/>
            <p:cNvSpPr>
              <a:spLocks noChangeArrowheads="1"/>
            </p:cNvSpPr>
            <p:nvPr>
              <p:custDataLst>
                <p:tags r:id="rId4"/>
              </p:custDataLst>
            </p:nvPr>
          </p:nvSpPr>
          <p:spPr bwMode="auto">
            <a:xfrm>
              <a:off x="0" y="0"/>
              <a:ext cx="454" cy="408"/>
            </a:xfrm>
            <a:prstGeom prst="ellipse">
              <a:avLst/>
            </a:prstGeom>
            <a:solidFill>
              <a:srgbClr val="FFFF00"/>
            </a:solidFill>
            <a:ln w="9525">
              <a:solidFill>
                <a:srgbClr val="000000"/>
              </a:solidFill>
              <a:round/>
            </a:ln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2800"/>
            </a:p>
          </p:txBody>
        </p:sp>
        <p:sp>
          <p:nvSpPr>
            <p:cNvPr id="20518" name="Text Box 18"/>
            <p:cNvSpPr txBox="1">
              <a:spLocks noChangeArrowheads="1"/>
            </p:cNvSpPr>
            <p:nvPr>
              <p:custDataLst>
                <p:tags r:id="rId5"/>
              </p:custDataLst>
            </p:nvPr>
          </p:nvSpPr>
          <p:spPr bwMode="auto">
            <a:xfrm>
              <a:off x="46" y="0"/>
              <a:ext cx="329" cy="43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0" latinLnBrk="0" hangingPunct="0">
                <a:defRPr sz="3600" b="1" kern="1200">
                  <a:solidFill>
                    <a:schemeClr val="tx1"/>
                  </a:solidFill>
                  <a:latin typeface="Times New Roman" pitchFamily="18" charset="0"/>
                  <a:ea typeface="宋体" charset="-122"/>
                  <a:cs typeface="+mn-cs"/>
                </a:defRPr>
              </a:lvl1pPr>
              <a:lvl2pPr marL="742950" indent="-285750" algn="l" defTabSz="914400" rtl="0" eaLnBrk="0" latinLnBrk="0" hangingPunct="0">
                <a:defRPr sz="3600" b="1" kern="1200">
                  <a:solidFill>
                    <a:schemeClr val="tx1"/>
                  </a:solidFill>
                  <a:latin typeface="Times New Roman" pitchFamily="18" charset="0"/>
                  <a:ea typeface="宋体" charset="-122"/>
                  <a:cs typeface="+mn-cs"/>
                </a:defRPr>
              </a:lvl2pPr>
              <a:lvl3pPr marL="1143000" indent="-228600" algn="l" defTabSz="914400" rtl="0" eaLnBrk="0" latinLnBrk="0" hangingPunct="0">
                <a:defRPr sz="3600" b="1" kern="1200">
                  <a:solidFill>
                    <a:schemeClr val="tx1"/>
                  </a:solidFill>
                  <a:latin typeface="Times New Roman" pitchFamily="18" charset="0"/>
                  <a:ea typeface="宋体" charset="-122"/>
                  <a:cs typeface="+mn-cs"/>
                </a:defRPr>
              </a:lvl3pPr>
              <a:lvl4pPr marL="1600200" indent="-228600" algn="l" defTabSz="914400" rtl="0" eaLnBrk="0" latinLnBrk="0" hangingPunct="0">
                <a:defRPr sz="3600" b="1" kern="1200">
                  <a:solidFill>
                    <a:schemeClr val="tx1"/>
                  </a:solidFill>
                  <a:latin typeface="Times New Roman" pitchFamily="18" charset="0"/>
                  <a:ea typeface="宋体" charset="-122"/>
                  <a:cs typeface="+mn-cs"/>
                </a:defRPr>
              </a:lvl4pPr>
              <a:lvl5pPr marL="2057400" indent="-228600" algn="l" defTabSz="914400" rtl="0" eaLnBrk="0" latinLnBrk="0" hangingPunct="0">
                <a:defRPr sz="3600" b="1" kern="1200">
                  <a:solidFill>
                    <a:schemeClr val="tx1"/>
                  </a:solidFill>
                  <a:latin typeface="Times New Roman" pitchFamily="18" charset="0"/>
                  <a:ea typeface="宋体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/>
                <a:defRPr sz="3600" b="1" kern="1200">
                  <a:solidFill>
                    <a:schemeClr val="tx1"/>
                  </a:solidFill>
                  <a:latin typeface="Times New Roman" pitchFamily="18" charset="0"/>
                  <a:ea typeface="宋体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/>
                <a:defRPr sz="3600" b="1" kern="1200">
                  <a:solidFill>
                    <a:schemeClr val="tx1"/>
                  </a:solidFill>
                  <a:latin typeface="Times New Roman" pitchFamily="18" charset="0"/>
                  <a:ea typeface="宋体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/>
                <a:defRPr sz="3600" b="1" kern="1200">
                  <a:solidFill>
                    <a:schemeClr val="tx1"/>
                  </a:solidFill>
                  <a:latin typeface="Times New Roman" pitchFamily="18" charset="0"/>
                  <a:ea typeface="宋体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/>
                <a:defRPr sz="3600" b="1" kern="1200">
                  <a:solidFill>
                    <a:schemeClr val="tx1"/>
                  </a:solidFill>
                  <a:latin typeface="Times New Roman" pitchFamily="18" charset="0"/>
                  <a:ea typeface="宋体" charset="-122"/>
                  <a:cs typeface="+mn-cs"/>
                </a:defRPr>
              </a:lvl9pPr>
            </a:lstStyle>
            <a:p>
              <a:pPr eaLnBrk="1" hangingPunct="1"/>
              <a:r>
                <a:rPr lang="en-US" altLang="zh-CN" sz="2800"/>
                <a:t>3c</a:t>
              </a:r>
            </a:p>
          </p:txBody>
        </p:sp>
      </p:grpSp>
      <p:sp>
        <p:nvSpPr>
          <p:cNvPr id="20483" name="Text Box 5"/>
          <p:cNvSpPr txBox="1"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1571625" y="375048"/>
            <a:ext cx="7273925" cy="9541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3600" b="1" kern="1200">
                <a:solidFill>
                  <a:schemeClr val="tx1"/>
                </a:solidFill>
                <a:latin typeface="Times New Roman" pitchFamily="18" charset="0"/>
                <a:ea typeface="宋体" charset="-122"/>
                <a:cs typeface="+mn-cs"/>
              </a:defRPr>
            </a:lvl1pPr>
            <a:lvl2pPr marL="742950" indent="-285750" algn="l" defTabSz="914400" rtl="0" eaLnBrk="0" latinLnBrk="0" hangingPunct="0">
              <a:defRPr sz="3600" b="1" kern="1200">
                <a:solidFill>
                  <a:schemeClr val="tx1"/>
                </a:solidFill>
                <a:latin typeface="Times New Roman" pitchFamily="18" charset="0"/>
                <a:ea typeface="宋体" charset="-122"/>
                <a:cs typeface="+mn-cs"/>
              </a:defRPr>
            </a:lvl2pPr>
            <a:lvl3pPr marL="1143000" indent="-228600" algn="l" defTabSz="914400" rtl="0" eaLnBrk="0" latinLnBrk="0" hangingPunct="0">
              <a:defRPr sz="3600" b="1" kern="1200">
                <a:solidFill>
                  <a:schemeClr val="tx1"/>
                </a:solidFill>
                <a:latin typeface="Times New Roman" pitchFamily="18" charset="0"/>
                <a:ea typeface="宋体" charset="-122"/>
                <a:cs typeface="+mn-cs"/>
              </a:defRPr>
            </a:lvl3pPr>
            <a:lvl4pPr marL="1600200" indent="-228600" algn="l" defTabSz="914400" rtl="0" eaLnBrk="0" latinLnBrk="0" hangingPunct="0">
              <a:defRPr sz="3600" b="1" kern="1200">
                <a:solidFill>
                  <a:schemeClr val="tx1"/>
                </a:solidFill>
                <a:latin typeface="Times New Roman" pitchFamily="18" charset="0"/>
                <a:ea typeface="宋体" charset="-122"/>
                <a:cs typeface="+mn-cs"/>
              </a:defRPr>
            </a:lvl4pPr>
            <a:lvl5pPr marL="2057400" indent="-228600" algn="l" defTabSz="914400" rtl="0" eaLnBrk="0" latinLnBrk="0" hangingPunct="0">
              <a:defRPr sz="3600" b="1" kern="1200">
                <a:solidFill>
                  <a:schemeClr val="tx1"/>
                </a:solidFill>
                <a:latin typeface="Times New Roman" pitchFamily="18" charset="0"/>
                <a:ea typeface="宋体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/>
              <a:defRPr sz="3600" b="1" kern="1200">
                <a:solidFill>
                  <a:schemeClr val="tx1"/>
                </a:solidFill>
                <a:latin typeface="Times New Roman" pitchFamily="18" charset="0"/>
                <a:ea typeface="宋体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/>
              <a:defRPr sz="3600" b="1" kern="1200">
                <a:solidFill>
                  <a:schemeClr val="tx1"/>
                </a:solidFill>
                <a:latin typeface="Times New Roman" pitchFamily="18" charset="0"/>
                <a:ea typeface="宋体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/>
              <a:defRPr sz="3600" b="1" kern="1200">
                <a:solidFill>
                  <a:schemeClr val="tx1"/>
                </a:solidFill>
                <a:latin typeface="Times New Roman" pitchFamily="18" charset="0"/>
                <a:ea typeface="宋体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/>
              <a:defRPr sz="3600" b="1" kern="1200">
                <a:solidFill>
                  <a:schemeClr val="tx1"/>
                </a:solidFill>
                <a:latin typeface="Times New Roman" pitchFamily="18" charset="0"/>
                <a:ea typeface="宋体" charset="-122"/>
                <a:cs typeface="+mn-cs"/>
              </a:defRPr>
            </a:lvl9pPr>
          </a:lstStyle>
          <a:p>
            <a:pPr eaLnBrk="1" hangingPunct="1"/>
            <a:r>
              <a:rPr lang="en-US" altLang="zh-CN" sz="2800"/>
              <a:t>Fill in the chart. Then talk in your group and choose the best one.</a:t>
            </a:r>
          </a:p>
        </p:txBody>
      </p:sp>
      <p:graphicFrame>
        <p:nvGraphicFramePr>
          <p:cNvPr id="19462" name="Group 6"/>
          <p:cNvGraphicFramePr>
            <a:graphicFrameLocks noGrp="1"/>
          </p:cNvGraphicFramePr>
          <p:nvPr>
            <p:custDataLst>
              <p:tags r:id="rId7"/>
            </p:custDataLst>
          </p:nvPr>
        </p:nvGraphicFramePr>
        <p:xfrm>
          <a:off x="395288" y="1600200"/>
          <a:ext cx="8496300" cy="3026620"/>
        </p:xfrm>
        <a:graphic>
          <a:graphicData uri="http://schemas.openxmlformats.org/drawingml/2006/table">
            <a:tbl>
              <a:tblPr/>
              <a:tblGrid>
                <a:gridCol w="3240087"/>
                <a:gridCol w="2951163"/>
                <a:gridCol w="1081087"/>
                <a:gridCol w="1223963"/>
              </a:tblGrid>
              <a:tr h="388610"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sz="2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宋体" pitchFamily="2" charset="-122"/>
                        </a:rPr>
                        <a:t>Restaurants</a:t>
                      </a:r>
                    </a:p>
                  </a:txBody>
                  <a:tcPr marT="34285" marB="34285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FF">
                        <a:alpha val="50000"/>
                      </a:srgb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sz="2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宋体" pitchFamily="2" charset="-122"/>
                        </a:rPr>
                        <a:t>Danny’s</a:t>
                      </a:r>
                    </a:p>
                  </a:txBody>
                  <a:tcPr marT="34285" marB="3428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FF">
                        <a:alpha val="50000"/>
                      </a:srgb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zh-CN" sz="21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34285" marB="3428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FF">
                        <a:alpha val="50000"/>
                      </a:srgb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zh-CN" sz="21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34285" marB="3428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FF">
                        <a:alpha val="50000"/>
                      </a:srgbClr>
                    </a:solidFill>
                  </a:tcPr>
                </a:tc>
              </a:tr>
              <a:tr h="709501"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sz="2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宋体" pitchFamily="2" charset="-122"/>
                        </a:rPr>
                        <a:t>How much is a meal?</a:t>
                      </a:r>
                    </a:p>
                  </a:txBody>
                  <a:tcPr marT="34285" marB="34285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FF">
                        <a:alpha val="50000"/>
                      </a:srgb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zh-CN" sz="21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34285" marB="3428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FF">
                        <a:alpha val="50000"/>
                      </a:srgb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zh-CN" sz="21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34285" marB="3428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FF">
                        <a:alpha val="50000"/>
                      </a:srgb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zh-CN" sz="21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34285" marB="3428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FF">
                        <a:alpha val="50000"/>
                      </a:srgbClr>
                    </a:solidFill>
                  </a:tcPr>
                </a:tc>
              </a:tr>
              <a:tr h="709501"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sz="2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宋体" pitchFamily="2" charset="-122"/>
                        </a:rPr>
                        <a:t>How far is it from your home?</a:t>
                      </a:r>
                    </a:p>
                  </a:txBody>
                  <a:tcPr marT="34285" marB="34285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FF">
                        <a:alpha val="50000"/>
                      </a:srgb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sz="2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宋体" pitchFamily="2" charset="-122"/>
                        </a:rPr>
                        <a:t>10 minutes by bus</a:t>
                      </a:r>
                    </a:p>
                  </a:txBody>
                  <a:tcPr marT="34285" marB="3428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FF">
                        <a:alpha val="50000"/>
                      </a:srgb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zh-CN" sz="21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34285" marB="3428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FF">
                        <a:alpha val="50000"/>
                      </a:srgb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zh-CN" sz="21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34285" marB="3428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FF">
                        <a:alpha val="50000"/>
                      </a:srgbClr>
                    </a:solidFill>
                  </a:tcPr>
                </a:tc>
              </a:tr>
              <a:tr h="609504"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sz="2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宋体" pitchFamily="2" charset="-122"/>
                        </a:rPr>
                        <a:t>Is the service good?</a:t>
                      </a:r>
                    </a:p>
                  </a:txBody>
                  <a:tcPr marT="34285" marB="34285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FF">
                        <a:alpha val="50000"/>
                      </a:srgb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zh-CN" sz="21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34285" marB="3428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FF">
                        <a:alpha val="50000"/>
                      </a:srgb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zh-CN" sz="21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34285" marB="3428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FF">
                        <a:alpha val="50000"/>
                      </a:srgb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zh-CN" sz="21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34285" marB="3428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FF">
                        <a:alpha val="50000"/>
                      </a:srgbClr>
                    </a:solidFill>
                  </a:tcPr>
                </a:tc>
              </a:tr>
              <a:tr h="609504"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sz="2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宋体" pitchFamily="2" charset="-122"/>
                        </a:rPr>
                        <a:t>Is the food good?</a:t>
                      </a:r>
                    </a:p>
                  </a:txBody>
                  <a:tcPr marT="34285" marB="34285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FF">
                        <a:alpha val="50000"/>
                      </a:srgb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zh-CN" sz="21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34285" marB="3428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FF">
                        <a:alpha val="50000"/>
                      </a:srgb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zh-CN" sz="21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34285" marB="3428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FF">
                        <a:alpha val="50000"/>
                      </a:srgb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zh-CN" sz="21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34285" marB="3428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FF">
                        <a:alpha val="50000"/>
                      </a:srgbClr>
                    </a:solidFill>
                  </a:tcPr>
                </a:tc>
              </a:tr>
            </a:tbl>
          </a:graphicData>
        </a:graphic>
      </p:graphicFrame>
      <p:sp>
        <p:nvSpPr>
          <p:cNvPr id="19494" name="AutoShape 38"/>
          <p:cNvSpPr>
            <a:spLocks noChangeArrowheads="1"/>
          </p:cNvSpPr>
          <p:nvPr>
            <p:custDataLst>
              <p:tags r:id="rId8"/>
            </p:custDataLst>
          </p:nvPr>
        </p:nvSpPr>
        <p:spPr bwMode="auto">
          <a:xfrm>
            <a:off x="5745164" y="3112294"/>
            <a:ext cx="3398837" cy="1807369"/>
          </a:xfrm>
          <a:prstGeom prst="wedgeEllipseCallout">
            <a:avLst>
              <a:gd name="adj1" fmla="val 24356"/>
              <a:gd name="adj2" fmla="val -119699"/>
            </a:avLst>
          </a:prstGeom>
          <a:solidFill>
            <a:srgbClr val="FFFF00">
              <a:alpha val="70195"/>
            </a:srgbClr>
          </a:solidFill>
          <a:ln w="9525">
            <a:solidFill>
              <a:schemeClr val="tx1"/>
            </a:solidFill>
            <a:miter lim="800000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rgbClr val="0000FF"/>
                </a:solidFill>
              </a:rPr>
              <a:t>Danny’s is the best one because it’s the closest.</a:t>
            </a:r>
          </a:p>
        </p:txBody>
      </p:sp>
      <p:sp>
        <p:nvSpPr>
          <p:cNvPr id="2" name="灯片编号占位符 1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46EC07B0-6876-44CA-AB16-C0E3445CCD52}" type="slidenum">
              <a:rPr lang="zh-CN" altLang="en-US" smtClean="0"/>
              <a:t>15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728938798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94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94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494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pic>
        <p:nvPicPr>
          <p:cNvPr id="21525" name="Picture 4" descr="http://t2.baidu.com/it/u=3049673983,2370244810&amp;fm=23&amp;gp=0.jpg"/>
          <p:cNvPicPr>
            <a:picLocks noChangeAspect="1" noChangeArrowheads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438400" y="3543300"/>
            <a:ext cx="1989138" cy="1171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299" name="Text Box 11"/>
          <p:cNvSpPr txBox="1">
            <a:spLocks noChangeArrowheads="1"/>
          </p:cNvSpPr>
          <p:nvPr>
            <p:custDataLst>
              <p:tags r:id="rId5"/>
            </p:custDataLst>
          </p:nvPr>
        </p:nvSpPr>
        <p:spPr bwMode="auto">
          <a:xfrm>
            <a:off x="2339975" y="4629150"/>
            <a:ext cx="2274982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3600">
                <a:solidFill>
                  <a:srgbClr val="FF0000"/>
                </a:solidFill>
              </a:rPr>
              <a:t>Blue Moon</a:t>
            </a:r>
          </a:p>
        </p:txBody>
      </p:sp>
      <p:sp>
        <p:nvSpPr>
          <p:cNvPr id="12300" name="Text Box 12"/>
          <p:cNvSpPr txBox="1"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3779838" y="2787254"/>
            <a:ext cx="2952750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3600">
                <a:solidFill>
                  <a:srgbClr val="FF0000"/>
                </a:solidFill>
              </a:rPr>
              <a:t>Super House</a:t>
            </a:r>
          </a:p>
        </p:txBody>
      </p:sp>
      <p:sp>
        <p:nvSpPr>
          <p:cNvPr id="12301" name="Text Box 13"/>
          <p:cNvSpPr txBox="1">
            <a:spLocks noChangeArrowheads="1"/>
          </p:cNvSpPr>
          <p:nvPr>
            <p:custDataLst>
              <p:tags r:id="rId7"/>
            </p:custDataLst>
          </p:nvPr>
        </p:nvSpPr>
        <p:spPr bwMode="auto">
          <a:xfrm>
            <a:off x="3563938" y="1329928"/>
            <a:ext cx="1723742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3600">
                <a:solidFill>
                  <a:srgbClr val="FF0000"/>
                </a:solidFill>
              </a:rPr>
              <a:t>Danny’s</a:t>
            </a:r>
          </a:p>
        </p:txBody>
      </p:sp>
      <p:sp>
        <p:nvSpPr>
          <p:cNvPr id="12302" name="Line 14"/>
          <p:cNvSpPr>
            <a:spLocks noChangeShapeType="1"/>
          </p:cNvSpPr>
          <p:nvPr>
            <p:custDataLst>
              <p:tags r:id="rId8"/>
            </p:custDataLst>
          </p:nvPr>
        </p:nvSpPr>
        <p:spPr bwMode="auto">
          <a:xfrm flipV="1">
            <a:off x="1836738" y="1113235"/>
            <a:ext cx="1727200" cy="540544"/>
          </a:xfrm>
          <a:prstGeom prst="line">
            <a:avLst/>
          </a:prstGeom>
          <a:noFill/>
          <a:ln w="95250">
            <a:solidFill>
              <a:schemeClr val="tx1"/>
            </a:solidFill>
            <a:rou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303" name="Line 15"/>
          <p:cNvSpPr>
            <a:spLocks noChangeShapeType="1"/>
          </p:cNvSpPr>
          <p:nvPr>
            <p:custDataLst>
              <p:tags r:id="rId9"/>
            </p:custDataLst>
          </p:nvPr>
        </p:nvSpPr>
        <p:spPr bwMode="auto">
          <a:xfrm>
            <a:off x="1979613" y="2193131"/>
            <a:ext cx="1800225" cy="0"/>
          </a:xfrm>
          <a:prstGeom prst="line">
            <a:avLst/>
          </a:prstGeom>
          <a:noFill/>
          <a:ln w="95250">
            <a:solidFill>
              <a:srgbClr val="0000FF"/>
            </a:solidFill>
            <a:rou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304" name="Line 16"/>
          <p:cNvSpPr>
            <a:spLocks noChangeShapeType="1"/>
          </p:cNvSpPr>
          <p:nvPr>
            <p:custDataLst>
              <p:tags r:id="rId10"/>
            </p:custDataLst>
          </p:nvPr>
        </p:nvSpPr>
        <p:spPr bwMode="auto">
          <a:xfrm>
            <a:off x="2051051" y="2518173"/>
            <a:ext cx="1584325" cy="1026319"/>
          </a:xfrm>
          <a:prstGeom prst="line">
            <a:avLst/>
          </a:prstGeom>
          <a:noFill/>
          <a:ln w="95250">
            <a:solidFill>
              <a:srgbClr val="FF00FF"/>
            </a:solidFill>
            <a:rou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517" name="Text Box 17"/>
          <p:cNvSpPr txBox="1"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250825" y="2625328"/>
            <a:ext cx="2018501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3600">
                <a:solidFill>
                  <a:srgbClr val="FF0000"/>
                </a:solidFill>
              </a:rPr>
              <a:t>My house</a:t>
            </a:r>
          </a:p>
        </p:txBody>
      </p:sp>
      <p:sp>
        <p:nvSpPr>
          <p:cNvPr id="12306" name="Text Box 18"/>
          <p:cNvSpPr txBox="1">
            <a:spLocks noChangeArrowheads="1"/>
          </p:cNvSpPr>
          <p:nvPr>
            <p:custDataLst>
              <p:tags r:id="rId12"/>
            </p:custDataLst>
          </p:nvPr>
        </p:nvSpPr>
        <p:spPr bwMode="auto">
          <a:xfrm>
            <a:off x="1908175" y="3003947"/>
            <a:ext cx="1236236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3600"/>
              <a:t>400m</a:t>
            </a:r>
          </a:p>
        </p:txBody>
      </p:sp>
      <p:sp>
        <p:nvSpPr>
          <p:cNvPr id="12307" name="Text Box 19"/>
          <p:cNvSpPr txBox="1">
            <a:spLocks noChangeArrowheads="1"/>
          </p:cNvSpPr>
          <p:nvPr>
            <p:custDataLst>
              <p:tags r:id="rId13"/>
            </p:custDataLst>
          </p:nvPr>
        </p:nvSpPr>
        <p:spPr bwMode="auto">
          <a:xfrm>
            <a:off x="1692275" y="902493"/>
            <a:ext cx="1236236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3600"/>
              <a:t>300m</a:t>
            </a:r>
          </a:p>
        </p:txBody>
      </p:sp>
      <p:sp>
        <p:nvSpPr>
          <p:cNvPr id="12308" name="Text Box 20"/>
          <p:cNvSpPr txBox="1">
            <a:spLocks noChangeArrowheads="1"/>
          </p:cNvSpPr>
          <p:nvPr>
            <p:custDataLst>
              <p:tags r:id="rId14"/>
            </p:custDataLst>
          </p:nvPr>
        </p:nvSpPr>
        <p:spPr bwMode="auto">
          <a:xfrm>
            <a:off x="2268538" y="2247900"/>
            <a:ext cx="1236236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3600"/>
              <a:t>500m</a:t>
            </a:r>
          </a:p>
        </p:txBody>
      </p:sp>
      <p:sp>
        <p:nvSpPr>
          <p:cNvPr id="21" name="Text Box 13"/>
          <p:cNvSpPr txBox="1">
            <a:spLocks noChangeArrowheads="1"/>
          </p:cNvSpPr>
          <p:nvPr>
            <p:custDataLst>
              <p:tags r:id="rId15"/>
            </p:custDataLst>
          </p:nvPr>
        </p:nvSpPr>
        <p:spPr bwMode="auto">
          <a:xfrm>
            <a:off x="5435600" y="186929"/>
            <a:ext cx="3455988" cy="17543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tabLst>
                <a:tab pos="449263"/>
              </a:tabLs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defTabSz="914400" rtl="0" eaLnBrk="0" latinLnBrk="0" hangingPunct="0">
              <a:tabLst>
                <a:tab pos="449263"/>
              </a:tabLs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tabLst>
                <a:tab pos="449263"/>
              </a:tabLs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tabLst>
                <a:tab pos="449263"/>
              </a:tabLs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tabLst>
                <a:tab pos="449263"/>
              </a:tabLs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tabLst>
                <a:tab pos="449263"/>
              </a:tabLs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tabLst>
                <a:tab pos="449263"/>
              </a:tabLs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tabLst>
                <a:tab pos="449263"/>
              </a:tabLs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tabLst>
                <a:tab pos="449263"/>
              </a:tabLs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buFont typeface="Wingdings" panose="05000000000000000000" pitchFamily="2" charset="2"/>
              <a:buChar char="Ø"/>
            </a:pPr>
            <a:r>
              <a:rPr lang="en-US" altLang="zh-CN" sz="3600">
                <a:solidFill>
                  <a:srgbClr val="0000FF"/>
                </a:solidFill>
              </a:rPr>
              <a:t> the most   	delicious food</a:t>
            </a:r>
          </a:p>
          <a:p>
            <a:pPr eaLnBrk="1" hangingPunct="1">
              <a:buFont typeface="Wingdings" panose="05000000000000000000" pitchFamily="2" charset="2"/>
              <a:buChar char="Ø"/>
            </a:pPr>
            <a:r>
              <a:rPr lang="en-US" altLang="zh-CN" sz="3600">
                <a:solidFill>
                  <a:srgbClr val="0000FF"/>
                </a:solidFill>
              </a:rPr>
              <a:t> good service</a:t>
            </a:r>
          </a:p>
        </p:txBody>
      </p:sp>
      <p:sp>
        <p:nvSpPr>
          <p:cNvPr id="22" name="Text Box 13"/>
          <p:cNvSpPr txBox="1">
            <a:spLocks noChangeArrowheads="1"/>
          </p:cNvSpPr>
          <p:nvPr>
            <p:custDataLst>
              <p:tags r:id="rId16"/>
            </p:custDataLst>
          </p:nvPr>
        </p:nvSpPr>
        <p:spPr bwMode="auto">
          <a:xfrm>
            <a:off x="5940426" y="1815704"/>
            <a:ext cx="3203575" cy="120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buFont typeface="Wingdings" panose="05000000000000000000" pitchFamily="2" charset="2"/>
              <a:buChar char="Ø"/>
            </a:pPr>
            <a:r>
              <a:rPr lang="en-US" altLang="zh-CN" sz="3600">
                <a:solidFill>
                  <a:srgbClr val="0000FF"/>
                </a:solidFill>
              </a:rPr>
              <a:t> cheapest</a:t>
            </a:r>
          </a:p>
          <a:p>
            <a:pPr eaLnBrk="1" hangingPunct="1">
              <a:buFont typeface="Wingdings" panose="05000000000000000000" pitchFamily="2" charset="2"/>
              <a:buChar char="Ø"/>
            </a:pPr>
            <a:r>
              <a:rPr lang="en-US" altLang="zh-CN" sz="3600">
                <a:solidFill>
                  <a:srgbClr val="0000FF"/>
                </a:solidFill>
              </a:rPr>
              <a:t> worst food</a:t>
            </a:r>
          </a:p>
        </p:txBody>
      </p:sp>
      <p:sp>
        <p:nvSpPr>
          <p:cNvPr id="23" name="Text Box 13"/>
          <p:cNvSpPr txBox="1">
            <a:spLocks noChangeArrowheads="1"/>
          </p:cNvSpPr>
          <p:nvPr>
            <p:custDataLst>
              <p:tags r:id="rId17"/>
            </p:custDataLst>
          </p:nvPr>
        </p:nvSpPr>
        <p:spPr bwMode="auto">
          <a:xfrm>
            <a:off x="4462463" y="3651648"/>
            <a:ext cx="4502150" cy="120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buFont typeface="Wingdings" panose="05000000000000000000" pitchFamily="2" charset="2"/>
              <a:buChar char="Ø"/>
            </a:pPr>
            <a:r>
              <a:rPr lang="en-US" altLang="zh-CN" sz="3600">
                <a:solidFill>
                  <a:srgbClr val="0000FF"/>
                </a:solidFill>
              </a:rPr>
              <a:t> the most expensive</a:t>
            </a:r>
          </a:p>
          <a:p>
            <a:pPr eaLnBrk="1" hangingPunct="1">
              <a:buFont typeface="Wingdings" panose="05000000000000000000" pitchFamily="2" charset="2"/>
              <a:buChar char="Ø"/>
            </a:pPr>
            <a:r>
              <a:rPr lang="en-US" altLang="zh-CN" sz="3600">
                <a:solidFill>
                  <a:srgbClr val="0000FF"/>
                </a:solidFill>
              </a:rPr>
              <a:t> the best service</a:t>
            </a:r>
          </a:p>
        </p:txBody>
      </p:sp>
      <p:pic>
        <p:nvPicPr>
          <p:cNvPr id="21524" name="Picture 2" descr="http://t2.baidu.com/it/u=1370950670,2177027375&amp;fm=23&amp;gp=0.jpg"/>
          <p:cNvPicPr>
            <a:picLocks noChangeAspect="1" noChangeArrowheads="1"/>
          </p:cNvPicPr>
          <p:nvPr>
            <p:custDataLst>
              <p:tags r:id="rId19"/>
            </p:custDataLst>
          </p:nvPr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470276" y="226219"/>
            <a:ext cx="1965325" cy="11037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526" name="Picture 6" descr="http://t1.baidu.com/it/u=1304226768,3221054893&amp;fm=23&amp;gp=0.jpg"/>
          <p:cNvPicPr>
            <a:picLocks noChangeAspect="1" noChangeArrowheads="1"/>
          </p:cNvPicPr>
          <p:nvPr>
            <p:custDataLst>
              <p:tags r:id="rId21"/>
            </p:custDataLst>
          </p:nvPr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0558"/>
          <a:stretch>
            <a:fillRect/>
          </a:stretch>
        </p:blipFill>
        <p:spPr bwMode="auto">
          <a:xfrm>
            <a:off x="3851275" y="1815703"/>
            <a:ext cx="2046288" cy="9179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91" name="Picture 3" descr="0e04f24c9c95276077"/>
          <p:cNvPicPr>
            <a:picLocks noChangeAspect="1" noChangeArrowheads="1"/>
          </p:cNvPicPr>
          <p:nvPr>
            <p:custDataLst>
              <p:tags r:id="rId23"/>
            </p:custDataLst>
          </p:nvPr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39725" y="1491854"/>
            <a:ext cx="1855788" cy="11882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灯片编号占位符 1"/>
          <p:cNvSpPr>
            <a:spLocks noGrp="1"/>
          </p:cNvSpPr>
          <p:nvPr>
            <p:ph type="sldNum" sz="quarter" idx="12"/>
            <p:custDataLst>
              <p:tags r:id="rId24"/>
            </p:custDataLst>
          </p:nvPr>
        </p:nvSpPr>
        <p:spPr/>
        <p:txBody>
          <a:bodyPr/>
          <a:lstStyle/>
          <a:p>
            <a:fld id="{46EC07B0-6876-44CA-AB16-C0E3445CCD52}" type="slidenum">
              <a:rPr lang="zh-CN" altLang="en-US" smtClean="0"/>
              <a:t>16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466837419"/>
      </p:ext>
    </p:extLst>
  </p:cSld>
  <p:clrMapOvr>
    <a:masterClrMapping/>
  </p:clrMapOvr>
  <p:transition>
    <p:comb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22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50" presetClass="entr" presetSubtype="0" dur="50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215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15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15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23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23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23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1" presetID="53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230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230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23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7" presetID="50" presetClass="entr" presetSubtype="0" dur="500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15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215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15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3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230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230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23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  <p:cond evt="onBegin" delay="0">
                          <p:tn val="36"/>
                        </p:cond>
                      </p:stCondLst>
                      <p:childTnLst>
                        <p:par>
                          <p:cTn id="3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9" presetID="4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1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 nodeType="clickPar">
                      <p:stCondLst>
                        <p:cond delay="indefinite"/>
                        <p:cond evt="onBegin" delay="0">
                          <p:tn val="41"/>
                        </p:cond>
                      </p:stCondLst>
                      <p:childTnLst>
                        <p:par>
                          <p:cTn id="43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23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23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49" presetID="53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1230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230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123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55" presetID="50" presetClass="entr" presetSubtype="0" dur="500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215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215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215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61" presetID="53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123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123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123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 nodeType="clickPar">
                      <p:stCondLst>
                        <p:cond delay="indefinite"/>
                        <p:cond evt="onBegin" delay="0">
                          <p:tn val="65"/>
                        </p:cond>
                      </p:stCondLst>
                      <p:childTnLst>
                        <p:par>
                          <p:cTn id="6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 nodeType="clickPar">
                      <p:stCondLst>
                        <p:cond delay="indefinite"/>
                        <p:cond evt="onBegin" delay="0">
                          <p:tn val="71"/>
                        </p:cond>
                      </p:stCondLst>
                      <p:childTnLst>
                        <p:par>
                          <p:cTn id="73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74" presetID="4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6" dur="500"/>
                                        <p:tgtEl>
                                          <p:spTgt spid="123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53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1230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1230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500"/>
                                        <p:tgtEl>
                                          <p:spTgt spid="123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83" presetID="50" presetClass="entr" presetSubtype="0" dur="500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215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215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215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8" presetID="53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0" dur="500" fill="hold"/>
                                        <p:tgtEl>
                                          <p:spTgt spid="122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122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122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 nodeType="clickPar">
                      <p:stCondLst>
                        <p:cond delay="indefinite"/>
                        <p:cond evt="onBegin" delay="0">
                          <p:tn val="92"/>
                        </p:cond>
                      </p:stCondLst>
                      <p:childTnLst>
                        <p:par>
                          <p:cTn id="9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95" presetID="4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9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9" grpId="0"/>
      <p:bldP spid="12300" grpId="0"/>
      <p:bldP spid="12301" grpId="0"/>
      <p:bldP spid="12302" grpId="0"/>
      <p:bldP spid="12303" grpId="0"/>
      <p:bldP spid="12304" grpId="0"/>
      <p:bldP spid="21517" grpId="0"/>
      <p:bldP spid="12306" grpId="0"/>
      <p:bldP spid="12307" grpId="0"/>
      <p:bldP spid="12308" grpId="0"/>
      <p:bldP spid="21" grpId="0"/>
      <p:bldP spid="22" grpId="0"/>
      <p:bldP spid="23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>
            <p:custDataLst>
              <p:tags r:id="rId3"/>
            </p:custDataLst>
          </p:nvPr>
        </p:nvSpPr>
        <p:spPr>
          <a:xfrm>
            <a:off x="635000" y="635000"/>
            <a:ext cx="7874000" cy="38735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4"/>
              </a:rPr>
              <a:t>https://d.book118.com/666143232201010101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AS_UNIQUEID" val="808"/>
</p:tagLst>
</file>

<file path=ppt/tags/tag2.xml><?xml version="1.0" encoding="utf-8"?>
<p:tagLst xmlns:p="http://schemas.openxmlformats.org/presentationml/2006/main">
  <p:tag name="AS_UNIQUEID" val="809"/>
</p:tagLst>
</file>

<file path=ppt/tags/tag3.xml><?xml version="1.0" encoding="utf-8"?>
<p:tagLst xmlns:p="http://schemas.openxmlformats.org/presentationml/2006/main">
  <p:tag name="AS_UNIQUEID" val="810"/>
</p:tagLst>
</file>

<file path=ppt/tags/tag4.xml><?xml version="1.0" encoding="utf-8"?>
<p:tagLst xmlns:p="http://schemas.openxmlformats.org/presentationml/2006/main">
  <p:tag name="AS_UNIQUEID" val="811"/>
</p:tagLst>
</file>

<file path=ppt/tags/tag5.xml><?xml version="1.0" encoding="utf-8"?>
<p:tagLst xmlns:p="http://schemas.openxmlformats.org/presentationml/2006/main">
  <p:tag name="AS_UNIQUEID" val="812"/>
</p:tagLst>
</file>

<file path=ppt/tags/tag6.xml><?xml version="1.0" encoding="utf-8"?>
<p:tagLst xmlns:p="http://schemas.openxmlformats.org/presentationml/2006/main">
  <p:tag name="AS_UNIQUEID" val="813"/>
</p:tagLst>
</file>

<file path=ppt/tags/tag7.xml><?xml version="1.0" encoding="utf-8"?>
<p:tagLst xmlns:p="http://schemas.openxmlformats.org/presentationml/2006/main">
  <p:tag name="AS_UNIQUEID" val="814"/>
</p:tagLst>
</file>

<file path=ppt/tags/tag8.xml><?xml version="1.0" encoding="utf-8"?>
<p:tagLst xmlns:p="http://schemas.openxmlformats.org/presentationml/2006/main">
  <p:tag name="AS_UNIQUEID" val="815"/>
</p:tagLst>
</file>

<file path=ppt/tags/tag9.xml><?xml version="1.0" encoding="utf-8"?>
<p:tagLst xmlns:p="http://schemas.openxmlformats.org/presentationml/2006/main">
  <p:tag name="AS_UNIQUEID" val="816"/>
</p:tagLst>
</file>

<file path=ppt/tags/tag10.xml><?xml version="1.0" encoding="utf-8"?>
<p:tagLst xmlns:p="http://schemas.openxmlformats.org/presentationml/2006/main">
  <p:tag name="AS_UNIQUEID" val="817"/>
</p:tagLst>
</file>

<file path=ppt/tags/tag11.xml><?xml version="1.0" encoding="utf-8"?>
<p:tagLst xmlns:p="http://schemas.openxmlformats.org/presentationml/2006/main">
  <p:tag name="AS_UNIQUEID" val="818"/>
</p:tagLst>
</file>

<file path=ppt/tags/tag12.xml><?xml version="1.0" encoding="utf-8"?>
<p:tagLst xmlns:p="http://schemas.openxmlformats.org/presentationml/2006/main">
  <p:tag name="AS_UNIQUEID" val="819"/>
</p:tagLst>
</file>

<file path=ppt/tags/tag13.xml><?xml version="1.0" encoding="utf-8"?>
<p:tagLst xmlns:p="http://schemas.openxmlformats.org/presentationml/2006/main">
  <p:tag name="AS_UNIQUEID" val="820"/>
</p:tagLst>
</file>

<file path=ppt/tags/tag14.xml><?xml version="1.0" encoding="utf-8"?>
<p:tagLst xmlns:p="http://schemas.openxmlformats.org/presentationml/2006/main">
  <p:tag name="AS_UNIQUEID" val="821"/>
</p:tagLst>
</file>

<file path=ppt/tags/tag15.xml><?xml version="1.0" encoding="utf-8"?>
<p:tagLst xmlns:p="http://schemas.openxmlformats.org/presentationml/2006/main">
  <p:tag name="AS_UNIQUEID" val="822"/>
</p:tagLst>
</file>

<file path=ppt/tags/tag16.xml><?xml version="1.0" encoding="utf-8"?>
<p:tagLst xmlns:p="http://schemas.openxmlformats.org/presentationml/2006/main">
  <p:tag name="AS_UNIQUEID" val="823"/>
</p:tagLst>
</file>

<file path=ppt/tags/tag17.xml><?xml version="1.0" encoding="utf-8"?>
<p:tagLst xmlns:p="http://schemas.openxmlformats.org/presentationml/2006/main">
  <p:tag name="AS_UNIQUEID" val="824"/>
</p:tagLst>
</file>

<file path=ppt/tags/tag18.xml><?xml version="1.0" encoding="utf-8"?>
<p:tagLst xmlns:p="http://schemas.openxmlformats.org/presentationml/2006/main">
  <p:tag name="AS_UNIQUEID" val="825"/>
</p:tagLst>
</file>

<file path=ppt/tags/tag19.xml><?xml version="1.0" encoding="utf-8"?>
<p:tagLst xmlns:p="http://schemas.openxmlformats.org/presentationml/2006/main">
  <p:tag name="AS_UNIQUEID" val="826"/>
</p:tagLst>
</file>

<file path=ppt/tags/tag20.xml><?xml version="1.0" encoding="utf-8"?>
<p:tagLst xmlns:p="http://schemas.openxmlformats.org/presentationml/2006/main">
  <p:tag name="AS_UNIQUEID" val="827"/>
</p:tagLst>
</file>

<file path=ppt/tags/tag21.xml><?xml version="1.0" encoding="utf-8"?>
<p:tagLst xmlns:p="http://schemas.openxmlformats.org/presentationml/2006/main">
  <p:tag name="AS_UNIQUEID" val="828"/>
</p:tagLst>
</file>

<file path=ppt/tags/tag22.xml><?xml version="1.0" encoding="utf-8"?>
<p:tagLst xmlns:p="http://schemas.openxmlformats.org/presentationml/2006/main">
  <p:tag name="AS_UNIQUEID" val="829"/>
</p:tagLst>
</file>

<file path=ppt/tags/tag23.xml><?xml version="1.0" encoding="utf-8"?>
<p:tagLst xmlns:p="http://schemas.openxmlformats.org/presentationml/2006/main">
  <p:tag name="AS_UNIQUEID" val="830"/>
</p:tagLst>
</file>

<file path=ppt/tags/tag24.xml><?xml version="1.0" encoding="utf-8"?>
<p:tagLst xmlns:p="http://schemas.openxmlformats.org/presentationml/2006/main">
  <p:tag name="AS_UNIQUEID" val="831"/>
</p:tagLst>
</file>

<file path=ppt/tags/tag25.xml><?xml version="1.0" encoding="utf-8"?>
<p:tagLst xmlns:p="http://schemas.openxmlformats.org/presentationml/2006/main">
  <p:tag name="AS_UNIQUEID" val="832"/>
</p:tagLst>
</file>

<file path=ppt/tags/tag26.xml><?xml version="1.0" encoding="utf-8"?>
<p:tagLst xmlns:p="http://schemas.openxmlformats.org/presentationml/2006/main">
  <p:tag name="AS_UNIQUEID" val="833"/>
</p:tagLst>
</file>

<file path=ppt/tags/tag27.xml><?xml version="1.0" encoding="utf-8"?>
<p:tagLst xmlns:p="http://schemas.openxmlformats.org/presentationml/2006/main">
  <p:tag name="AS_UNIQUEID" val="834"/>
</p:tagLst>
</file>

<file path=ppt/tags/tag28.xml><?xml version="1.0" encoding="utf-8"?>
<p:tagLst xmlns:p="http://schemas.openxmlformats.org/presentationml/2006/main">
  <p:tag name="AS_UNIQUEID" val="835"/>
</p:tagLst>
</file>

<file path=ppt/tags/tag29.xml><?xml version="1.0" encoding="utf-8"?>
<p:tagLst xmlns:p="http://schemas.openxmlformats.org/presentationml/2006/main">
  <p:tag name="AS_UNIQUEID" val="836"/>
</p:tagLst>
</file>

<file path=ppt/tags/tag30.xml><?xml version="1.0" encoding="utf-8"?>
<p:tagLst xmlns:p="http://schemas.openxmlformats.org/presentationml/2006/main">
  <p:tag name="AS_UNIQUEID" val="837"/>
</p:tagLst>
</file>

<file path=ppt/tags/tag31.xml><?xml version="1.0" encoding="utf-8"?>
<p:tagLst xmlns:p="http://schemas.openxmlformats.org/presentationml/2006/main">
  <p:tag name="AS_UNIQUEID" val="838"/>
</p:tagLst>
</file>

<file path=ppt/tags/tag32.xml><?xml version="1.0" encoding="utf-8"?>
<p:tagLst xmlns:p="http://schemas.openxmlformats.org/presentationml/2006/main">
  <p:tag name="AS_UNIQUEID" val="839"/>
</p:tagLst>
</file>

<file path=ppt/tags/tag33.xml><?xml version="1.0" encoding="utf-8"?>
<p:tagLst xmlns:p="http://schemas.openxmlformats.org/presentationml/2006/main">
  <p:tag name="AS_UNIQUEID" val="840"/>
</p:tagLst>
</file>

<file path=ppt/tags/tag34.xml><?xml version="1.0" encoding="utf-8"?>
<p:tagLst xmlns:p="http://schemas.openxmlformats.org/presentationml/2006/main">
  <p:tag name="AS_UNIQUEID" val="841"/>
</p:tagLst>
</file>

<file path=ppt/tags/tag35.xml><?xml version="1.0" encoding="utf-8"?>
<p:tagLst xmlns:p="http://schemas.openxmlformats.org/presentationml/2006/main">
  <p:tag name="AS_UNIQUEID" val="842"/>
</p:tagLst>
</file>

<file path=ppt/tags/tag36.xml><?xml version="1.0" encoding="utf-8"?>
<p:tagLst xmlns:p="http://schemas.openxmlformats.org/presentationml/2006/main">
  <p:tag name="AS_UNIQUEID" val="843"/>
</p:tagLst>
</file>

<file path=ppt/tags/tag37.xml><?xml version="1.0" encoding="utf-8"?>
<p:tagLst xmlns:p="http://schemas.openxmlformats.org/presentationml/2006/main">
  <p:tag name="AS_UNIQUEID" val="844"/>
</p:tagLst>
</file>

<file path=ppt/tags/tag38.xml><?xml version="1.0" encoding="utf-8"?>
<p:tagLst xmlns:p="http://schemas.openxmlformats.org/presentationml/2006/main">
  <p:tag name="AS_UNIQUEID" val="845"/>
</p:tagLst>
</file>

<file path=ppt/tags/tag39.xml><?xml version="1.0" encoding="utf-8"?>
<p:tagLst xmlns:p="http://schemas.openxmlformats.org/presentationml/2006/main">
  <p:tag name="AS_UNIQUEID" val="846"/>
</p:tagLst>
</file>

<file path=ppt/tags/tag40.xml><?xml version="1.0" encoding="utf-8"?>
<p:tagLst xmlns:p="http://schemas.openxmlformats.org/presentationml/2006/main">
  <p:tag name="AS_UNIQUEID" val="847"/>
</p:tagLst>
</file>

<file path=ppt/tags/tag41.xml><?xml version="1.0" encoding="utf-8"?>
<p:tagLst xmlns:p="http://schemas.openxmlformats.org/presentationml/2006/main">
  <p:tag name="AS_UNIQUEID" val="848"/>
</p:tagLst>
</file>

<file path=ppt/tags/tag42.xml><?xml version="1.0" encoding="utf-8"?>
<p:tagLst xmlns:p="http://schemas.openxmlformats.org/presentationml/2006/main">
  <p:tag name="AS_UNIQUEID" val="849"/>
</p:tagLst>
</file>

<file path=ppt/tags/tag43.xml><?xml version="1.0" encoding="utf-8"?>
<p:tagLst xmlns:p="http://schemas.openxmlformats.org/presentationml/2006/main">
  <p:tag name="AS_UNIQUEID" val="850"/>
</p:tagLst>
</file>

<file path=ppt/tags/tag44.xml><?xml version="1.0" encoding="utf-8"?>
<p:tagLst xmlns:p="http://schemas.openxmlformats.org/presentationml/2006/main">
  <p:tag name="AS_UNIQUEID" val="851"/>
</p:tagLst>
</file>

<file path=ppt/tags/tag45.xml><?xml version="1.0" encoding="utf-8"?>
<p:tagLst xmlns:p="http://schemas.openxmlformats.org/presentationml/2006/main">
  <p:tag name="AS_UNIQUEID" val="852"/>
</p:tagLst>
</file>

<file path=ppt/tags/tag46.xml><?xml version="1.0" encoding="utf-8"?>
<p:tagLst xmlns:p="http://schemas.openxmlformats.org/presentationml/2006/main">
  <p:tag name="AS_UNIQUEID" val="853"/>
</p:tagLst>
</file>

<file path=ppt/tags/tag47.xml><?xml version="1.0" encoding="utf-8"?>
<p:tagLst xmlns:p="http://schemas.openxmlformats.org/presentationml/2006/main">
  <p:tag name="AS_UNIQUEID" val="854"/>
</p:tagLst>
</file>

<file path=ppt/tags/tag48.xml><?xml version="1.0" encoding="utf-8"?>
<p:tagLst xmlns:p="http://schemas.openxmlformats.org/presentationml/2006/main">
  <p:tag name="AS_UNIQUEID" val="855"/>
</p:tagLst>
</file>

<file path=ppt/tags/tag49.xml><?xml version="1.0" encoding="utf-8"?>
<p:tagLst xmlns:p="http://schemas.openxmlformats.org/presentationml/2006/main">
  <p:tag name="AS_UNIQUEID" val="856"/>
</p:tagLst>
</file>

<file path=ppt/tags/tag50.xml><?xml version="1.0" encoding="utf-8"?>
<p:tagLst xmlns:p="http://schemas.openxmlformats.org/presentationml/2006/main">
  <p:tag name="AS_UNIQUEID" val="857"/>
</p:tagLst>
</file>

<file path=ppt/tags/tag51.xml><?xml version="1.0" encoding="utf-8"?>
<p:tagLst xmlns:p="http://schemas.openxmlformats.org/presentationml/2006/main">
  <p:tag name="AS_UNIQUEID" val="858"/>
</p:tagLst>
</file>

<file path=ppt/tags/tag52.xml><?xml version="1.0" encoding="utf-8"?>
<p:tagLst xmlns:p="http://schemas.openxmlformats.org/presentationml/2006/main">
  <p:tag name="AS_UNIQUEID" val="859"/>
</p:tagLst>
</file>

<file path=ppt/tags/tag53.xml><?xml version="1.0" encoding="utf-8"?>
<p:tagLst xmlns:p="http://schemas.openxmlformats.org/presentationml/2006/main">
  <p:tag name="AS_UNIQUEID" val="860"/>
</p:tagLst>
</file>

<file path=ppt/tags/tag54.xml><?xml version="1.0" encoding="utf-8"?>
<p:tagLst xmlns:p="http://schemas.openxmlformats.org/presentationml/2006/main">
  <p:tag name="AS_UNIQUEID" val="861"/>
</p:tagLst>
</file>

<file path=ppt/tags/tag55.xml><?xml version="1.0" encoding="utf-8"?>
<p:tagLst xmlns:p="http://schemas.openxmlformats.org/presentationml/2006/main">
  <p:tag name="AS_UNIQUEID" val="862"/>
</p:tagLst>
</file>

<file path=ppt/tags/tag56.xml><?xml version="1.0" encoding="utf-8"?>
<p:tagLst xmlns:p="http://schemas.openxmlformats.org/presentationml/2006/main">
  <p:tag name="AS_UNIQUEID" val="863"/>
</p:tagLst>
</file>

<file path=ppt/tags/tag57.xml><?xml version="1.0" encoding="utf-8"?>
<p:tagLst xmlns:p="http://schemas.openxmlformats.org/presentationml/2006/main">
  <p:tag name="AS_UNIQUEID" val="864"/>
</p:tagLst>
</file>

<file path=ppt/tags/tag58.xml><?xml version="1.0" encoding="utf-8"?>
<p:tagLst xmlns:p="http://schemas.openxmlformats.org/presentationml/2006/main">
  <p:tag name="AS_UNIQUEID" val="865"/>
</p:tagLst>
</file>

<file path=ppt/tags/tag59.xml><?xml version="1.0" encoding="utf-8"?>
<p:tagLst xmlns:p="http://schemas.openxmlformats.org/presentationml/2006/main">
  <p:tag name="AS_UNIQUEID" val="866"/>
</p:tagLst>
</file>

<file path=ppt/tags/tag60.xml><?xml version="1.0" encoding="utf-8"?>
<p:tagLst xmlns:p="http://schemas.openxmlformats.org/presentationml/2006/main">
  <p:tag name="AS_UNIQUEID" val="867"/>
</p:tagLst>
</file>

<file path=ppt/tags/tag61.xml><?xml version="1.0" encoding="utf-8"?>
<p:tagLst xmlns:p="http://schemas.openxmlformats.org/presentationml/2006/main">
  <p:tag name="AS_UNIQUEID" val="868"/>
</p:tagLst>
</file>

<file path=ppt/tags/tag62.xml><?xml version="1.0" encoding="utf-8"?>
<p:tagLst xmlns:p="http://schemas.openxmlformats.org/presentationml/2006/main">
  <p:tag name="AS_UNIQUEID" val="869"/>
</p:tagLst>
</file>

<file path=ppt/tags/tag63.xml><?xml version="1.0" encoding="utf-8"?>
<p:tagLst xmlns:p="http://schemas.openxmlformats.org/presentationml/2006/main">
  <p:tag name="AS_UNIQUEID" val="870"/>
</p:tagLst>
</file>

<file path=ppt/tags/tag64.xml><?xml version="1.0" encoding="utf-8"?>
<p:tagLst xmlns:p="http://schemas.openxmlformats.org/presentationml/2006/main">
  <p:tag name="AS_UNIQUEID" val="871"/>
</p:tagLst>
</file>

<file path=ppt/tags/tag65.xml><?xml version="1.0" encoding="utf-8"?>
<p:tagLst xmlns:p="http://schemas.openxmlformats.org/presentationml/2006/main">
  <p:tag name="AS_UNIQUEID" val="872"/>
</p:tagLst>
</file>

<file path=ppt/tags/tag66.xml><?xml version="1.0" encoding="utf-8"?>
<p:tagLst xmlns:p="http://schemas.openxmlformats.org/presentationml/2006/main">
  <p:tag name="AS_UNIQUEID" val="873"/>
</p:tagLst>
</file>

<file path=ppt/tags/tag67.xml><?xml version="1.0" encoding="utf-8"?>
<p:tagLst xmlns:p="http://schemas.openxmlformats.org/presentationml/2006/main">
  <p:tag name="AS_UNIQUEID" val="874"/>
</p:tagLst>
</file>

<file path=ppt/tags/tag68.xml><?xml version="1.0" encoding="utf-8"?>
<p:tagLst xmlns:p="http://schemas.openxmlformats.org/presentationml/2006/main">
  <p:tag name="AS_UNIQUEID" val="875"/>
</p:tagLst>
</file>

<file path=ppt/tags/tag69.xml><?xml version="1.0" encoding="utf-8"?>
<p:tagLst xmlns:p="http://schemas.openxmlformats.org/presentationml/2006/main">
  <p:tag name="AS_UNIQUEID" val="876"/>
</p:tagLst>
</file>

<file path=ppt/tags/tag70.xml><?xml version="1.0" encoding="utf-8"?>
<p:tagLst xmlns:p="http://schemas.openxmlformats.org/presentationml/2006/main">
  <p:tag name="AS_UNIQUEID" val="877"/>
</p:tagLst>
</file>

<file path=ppt/tags/tag71.xml><?xml version="1.0" encoding="utf-8"?>
<p:tagLst xmlns:p="http://schemas.openxmlformats.org/presentationml/2006/main">
  <p:tag name="AS_UNIQUEID" val="878"/>
</p:tagLst>
</file>

<file path=ppt/tags/tag72.xml><?xml version="1.0" encoding="utf-8"?>
<p:tagLst xmlns:p="http://schemas.openxmlformats.org/presentationml/2006/main">
  <p:tag name="AS_UNIQUEID" val="879"/>
</p:tagLst>
</file>

<file path=ppt/tags/tag73.xml><?xml version="1.0" encoding="utf-8"?>
<p:tagLst xmlns:p="http://schemas.openxmlformats.org/presentationml/2006/main">
  <p:tag name="AS_UNIQUEID" val="880"/>
</p:tagLst>
</file>

<file path=ppt/tags/tag74.xml><?xml version="1.0" encoding="utf-8"?>
<p:tagLst xmlns:p="http://schemas.openxmlformats.org/presentationml/2006/main">
  <p:tag name="AS_UNIQUEID" val="881"/>
</p:tagLst>
</file>

<file path=ppt/tags/tag75.xml><?xml version="1.0" encoding="utf-8"?>
<p:tagLst xmlns:p="http://schemas.openxmlformats.org/presentationml/2006/main">
  <p:tag name="AS_UNIQUEID" val="882"/>
</p:tagLst>
</file>

<file path=ppt/tags/tag76.xml><?xml version="1.0" encoding="utf-8"?>
<p:tagLst xmlns:p="http://schemas.openxmlformats.org/presentationml/2006/main">
  <p:tag name="AS_UNIQUEID" val="744"/>
</p:tagLst>
</file>

<file path=ppt/tags/tag77.xml><?xml version="1.0" encoding="utf-8"?>
<p:tagLst xmlns:p="http://schemas.openxmlformats.org/presentationml/2006/main">
  <p:tag name="AS_UNIQUEID" val="92"/>
</p:tagLst>
</file>

<file path=ppt/tags/tag78.xml><?xml version="1.0" encoding="utf-8"?>
<p:tagLst xmlns:p="http://schemas.openxmlformats.org/presentationml/2006/main">
  <p:tag name="AS_UNIQUEID" val="93"/>
</p:tagLst>
</file>

<file path=ppt/tags/tag79.xml><?xml version="1.0" encoding="utf-8"?>
<p:tagLst xmlns:p="http://schemas.openxmlformats.org/presentationml/2006/main">
  <p:tag name="AS_UNIQUEID" val="94"/>
</p:tagLst>
</file>

<file path=ppt/tags/tag80.xml><?xml version="1.0" encoding="utf-8"?>
<p:tagLst xmlns:p="http://schemas.openxmlformats.org/presentationml/2006/main">
  <p:tag name="AS_UNIQUEID" val="95"/>
</p:tagLst>
</file>

<file path=ppt/tags/tag81.xml><?xml version="1.0" encoding="utf-8"?>
<p:tagLst xmlns:p="http://schemas.openxmlformats.org/presentationml/2006/main">
  <p:tag name="AS_UNIQUEID" val="96"/>
</p:tagLst>
</file>

<file path=ppt/tags/tag82.xml><?xml version="1.0" encoding="utf-8"?>
<p:tagLst xmlns:p="http://schemas.openxmlformats.org/presentationml/2006/main">
  <p:tag name="AS_UNIQUEID" val="745"/>
</p:tagLst>
</file>

<file path=ppt/tags/tag83.xml><?xml version="1.0" encoding="utf-8"?>
<p:tagLst xmlns:p="http://schemas.openxmlformats.org/presentationml/2006/main">
  <p:tag name="AS_UNIQUEID" val="98"/>
</p:tagLst>
</file>

<file path=ppt/tags/tag84.xml><?xml version="1.0" encoding="utf-8"?>
<p:tagLst xmlns:p="http://schemas.openxmlformats.org/presentationml/2006/main">
  <p:tag name="AS_UNIQUEID" val="99"/>
</p:tagLst>
</file>

<file path=ppt/tags/tag85.xml><?xml version="1.0" encoding="utf-8"?>
<p:tagLst xmlns:p="http://schemas.openxmlformats.org/presentationml/2006/main">
  <p:tag name="AS_UNIQUEID" val="100"/>
</p:tagLst>
</file>

<file path=ppt/tags/tag86.xml><?xml version="1.0" encoding="utf-8"?>
<p:tagLst xmlns:p="http://schemas.openxmlformats.org/presentationml/2006/main">
  <p:tag name="AS_UNIQUEID" val="101"/>
</p:tagLst>
</file>

<file path=ppt/tags/tag87.xml><?xml version="1.0" encoding="utf-8"?>
<p:tagLst xmlns:p="http://schemas.openxmlformats.org/presentationml/2006/main">
  <p:tag name="AS_UNIQUEID" val="102"/>
</p:tagLst>
</file>

<file path=ppt/tags/tag88.xml><?xml version="1.0" encoding="utf-8"?>
<p:tagLst xmlns:p="http://schemas.openxmlformats.org/presentationml/2006/main">
  <p:tag name="AS_UNIQUEID" val="746"/>
</p:tagLst>
</file>

<file path=ppt/tags/tag89.xml><?xml version="1.0" encoding="utf-8"?>
<p:tagLst xmlns:p="http://schemas.openxmlformats.org/presentationml/2006/main">
  <p:tag name="AS_UNIQUEID" val="104"/>
</p:tagLst>
</file>

<file path=ppt/tags/tag90.xml><?xml version="1.0" encoding="utf-8"?>
<p:tagLst xmlns:p="http://schemas.openxmlformats.org/presentationml/2006/main">
  <p:tag name="AS_UNIQUEID" val="105"/>
</p:tagLst>
</file>

<file path=ppt/tags/tag91.xml><?xml version="1.0" encoding="utf-8"?>
<p:tagLst xmlns:p="http://schemas.openxmlformats.org/presentationml/2006/main">
  <p:tag name="AS_UNIQUEID" val="106"/>
</p:tagLst>
</file>

<file path=ppt/tags/tag92.xml><?xml version="1.0" encoding="utf-8"?>
<p:tagLst xmlns:p="http://schemas.openxmlformats.org/presentationml/2006/main">
  <p:tag name="AS_UNIQUEID" val="107"/>
</p:tagLst>
</file>

<file path=ppt/tags/tag93.xml><?xml version="1.0" encoding="utf-8"?>
<p:tagLst xmlns:p="http://schemas.openxmlformats.org/presentationml/2006/main">
  <p:tag name="AS_UNIQUEID" val="108"/>
</p:tagLst>
</file>

<file path=ppt/tags/tag94.xml><?xml version="1.0" encoding="utf-8"?>
<p:tagLst xmlns:p="http://schemas.openxmlformats.org/presentationml/2006/main">
  <p:tag name="AS_UNIQUEID" val="747"/>
</p:tagLst>
</file>

<file path=ppt/tags/tag95.xml><?xml version="1.0" encoding="utf-8"?>
<p:tagLst xmlns:p="http://schemas.openxmlformats.org/presentationml/2006/main">
  <p:tag name="AS_UNIQUEID" val="110"/>
</p:tagLst>
</file>

<file path=ppt/tags/tag96.xml><?xml version="1.0" encoding="utf-8"?>
<p:tagLst xmlns:p="http://schemas.openxmlformats.org/presentationml/2006/main">
  <p:tag name="AS_UNIQUEID" val="111"/>
</p:tagLst>
</file>

<file path=ppt/tags/tag97.xml><?xml version="1.0" encoding="utf-8"?>
<p:tagLst xmlns:p="http://schemas.openxmlformats.org/presentationml/2006/main">
  <p:tag name="AS_UNIQUEID" val="112"/>
</p:tagLst>
</file>

<file path=ppt/tags/tag98.xml><?xml version="1.0" encoding="utf-8"?>
<p:tagLst xmlns:p="http://schemas.openxmlformats.org/presentationml/2006/main">
  <p:tag name="AS_UNIQUEID" val="113"/>
</p:tagLst>
</file>

<file path=ppt/tags/tag99.xml><?xml version="1.0" encoding="utf-8"?>
<p:tagLst xmlns:p="http://schemas.openxmlformats.org/presentationml/2006/main">
  <p:tag name="AS_UNIQUEID" val="114"/>
</p:tagLst>
</file>

<file path=ppt/tags/tag100.xml><?xml version="1.0" encoding="utf-8"?>
<p:tagLst xmlns:p="http://schemas.openxmlformats.org/presentationml/2006/main">
  <p:tag name="AS_UNIQUEID" val="115"/>
</p:tagLst>
</file>

<file path=ppt/tags/tag101.xml><?xml version="1.0" encoding="utf-8"?>
<p:tagLst xmlns:p="http://schemas.openxmlformats.org/presentationml/2006/main">
  <p:tag name="AS_UNIQUEID" val="748"/>
</p:tagLst>
</file>

<file path=ppt/tags/tag102.xml><?xml version="1.0" encoding="utf-8"?>
<p:tagLst xmlns:p="http://schemas.openxmlformats.org/presentationml/2006/main">
  <p:tag name="AS_UNIQUEID" val="117"/>
</p:tagLst>
</file>

<file path=ppt/tags/tag103.xml><?xml version="1.0" encoding="utf-8"?>
<p:tagLst xmlns:p="http://schemas.openxmlformats.org/presentationml/2006/main">
  <p:tag name="AS_UNIQUEID" val="118"/>
</p:tagLst>
</file>

<file path=ppt/tags/tag104.xml><?xml version="1.0" encoding="utf-8"?>
<p:tagLst xmlns:p="http://schemas.openxmlformats.org/presentationml/2006/main">
  <p:tag name="AS_UNIQUEID" val="119"/>
</p:tagLst>
</file>

<file path=ppt/tags/tag105.xml><?xml version="1.0" encoding="utf-8"?>
<p:tagLst xmlns:p="http://schemas.openxmlformats.org/presentationml/2006/main">
  <p:tag name="AS_UNIQUEID" val="120"/>
</p:tagLst>
</file>

<file path=ppt/tags/tag106.xml><?xml version="1.0" encoding="utf-8"?>
<p:tagLst xmlns:p="http://schemas.openxmlformats.org/presentationml/2006/main">
  <p:tag name="AS_UNIQUEID" val="121"/>
</p:tagLst>
</file>

<file path=ppt/tags/tag107.xml><?xml version="1.0" encoding="utf-8"?>
<p:tagLst xmlns:p="http://schemas.openxmlformats.org/presentationml/2006/main">
  <p:tag name="AS_UNIQUEID" val="122"/>
</p:tagLst>
</file>

<file path=ppt/tags/tag108.xml><?xml version="1.0" encoding="utf-8"?>
<p:tagLst xmlns:p="http://schemas.openxmlformats.org/presentationml/2006/main">
  <p:tag name="AS_UNIQUEID" val="123"/>
</p:tagLst>
</file>

<file path=ppt/tags/tag109.xml><?xml version="1.0" encoding="utf-8"?>
<p:tagLst xmlns:p="http://schemas.openxmlformats.org/presentationml/2006/main">
  <p:tag name="AS_UNIQUEID" val="124"/>
</p:tagLst>
</file>

<file path=ppt/tags/tag110.xml><?xml version="1.0" encoding="utf-8"?>
<p:tagLst xmlns:p="http://schemas.openxmlformats.org/presentationml/2006/main">
  <p:tag name="AS_UNIQUEID" val="749"/>
</p:tagLst>
</file>

<file path=ppt/tags/tag111.xml><?xml version="1.0" encoding="utf-8"?>
<p:tagLst xmlns:p="http://schemas.openxmlformats.org/presentationml/2006/main">
  <p:tag name="AS_UNIQUEID" val="126"/>
</p:tagLst>
</file>

<file path=ppt/tags/tag112.xml><?xml version="1.0" encoding="utf-8"?>
<p:tagLst xmlns:p="http://schemas.openxmlformats.org/presentationml/2006/main">
  <p:tag name="AS_UNIQUEID" val="127"/>
</p:tagLst>
</file>

<file path=ppt/tags/tag113.xml><?xml version="1.0" encoding="utf-8"?>
<p:tagLst xmlns:p="http://schemas.openxmlformats.org/presentationml/2006/main">
  <p:tag name="AS_UNIQUEID" val="128"/>
</p:tagLst>
</file>

<file path=ppt/tags/tag114.xml><?xml version="1.0" encoding="utf-8"?>
<p:tagLst xmlns:p="http://schemas.openxmlformats.org/presentationml/2006/main">
  <p:tag name="AS_UNIQUEID" val="129"/>
</p:tagLst>
</file>

<file path=ppt/tags/tag115.xml><?xml version="1.0" encoding="utf-8"?>
<p:tagLst xmlns:p="http://schemas.openxmlformats.org/presentationml/2006/main">
  <p:tag name="AS_UNIQUEID" val="750"/>
</p:tagLst>
</file>

<file path=ppt/tags/tag116.xml><?xml version="1.0" encoding="utf-8"?>
<p:tagLst xmlns:p="http://schemas.openxmlformats.org/presentationml/2006/main">
  <p:tag name="AS_UNIQUEID" val="131"/>
</p:tagLst>
</file>

<file path=ppt/tags/tag117.xml><?xml version="1.0" encoding="utf-8"?>
<p:tagLst xmlns:p="http://schemas.openxmlformats.org/presentationml/2006/main">
  <p:tag name="AS_UNIQUEID" val="132"/>
</p:tagLst>
</file>

<file path=ppt/tags/tag118.xml><?xml version="1.0" encoding="utf-8"?>
<p:tagLst xmlns:p="http://schemas.openxmlformats.org/presentationml/2006/main">
  <p:tag name="AS_UNIQUEID" val="133"/>
</p:tagLst>
</file>

<file path=ppt/tags/tag119.xml><?xml version="1.0" encoding="utf-8"?>
<p:tagLst xmlns:p="http://schemas.openxmlformats.org/presentationml/2006/main">
  <p:tag name="AS_UNIQUEID" val="751"/>
</p:tagLst>
</file>

<file path=ppt/tags/tag120.xml><?xml version="1.0" encoding="utf-8"?>
<p:tagLst xmlns:p="http://schemas.openxmlformats.org/presentationml/2006/main">
  <p:tag name="AS_UNIQUEID" val="135"/>
</p:tagLst>
</file>

<file path=ppt/tags/tag121.xml><?xml version="1.0" encoding="utf-8"?>
<p:tagLst xmlns:p="http://schemas.openxmlformats.org/presentationml/2006/main">
  <p:tag name="AS_UNIQUEID" val="136"/>
</p:tagLst>
</file>

<file path=ppt/tags/tag122.xml><?xml version="1.0" encoding="utf-8"?>
<p:tagLst xmlns:p="http://schemas.openxmlformats.org/presentationml/2006/main">
  <p:tag name="AS_UNIQUEID" val="137"/>
</p:tagLst>
</file>

<file path=ppt/tags/tag123.xml><?xml version="1.0" encoding="utf-8"?>
<p:tagLst xmlns:p="http://schemas.openxmlformats.org/presentationml/2006/main">
  <p:tag name="AS_UNIQUEID" val="138"/>
</p:tagLst>
</file>

<file path=ppt/tags/tag124.xml><?xml version="1.0" encoding="utf-8"?>
<p:tagLst xmlns:p="http://schemas.openxmlformats.org/presentationml/2006/main">
  <p:tag name="AS_UNIQUEID" val="139"/>
</p:tagLst>
</file>

<file path=ppt/tags/tag125.xml><?xml version="1.0" encoding="utf-8"?>
<p:tagLst xmlns:p="http://schemas.openxmlformats.org/presentationml/2006/main">
  <p:tag name="AS_UNIQUEID" val="140"/>
</p:tagLst>
</file>

<file path=ppt/tags/tag126.xml><?xml version="1.0" encoding="utf-8"?>
<p:tagLst xmlns:p="http://schemas.openxmlformats.org/presentationml/2006/main">
  <p:tag name="AS_UNIQUEID" val="752"/>
</p:tagLst>
</file>

<file path=ppt/tags/tag127.xml><?xml version="1.0" encoding="utf-8"?>
<p:tagLst xmlns:p="http://schemas.openxmlformats.org/presentationml/2006/main">
  <p:tag name="AS_UNIQUEID" val="142"/>
</p:tagLst>
</file>

<file path=ppt/tags/tag128.xml><?xml version="1.0" encoding="utf-8"?>
<p:tagLst xmlns:p="http://schemas.openxmlformats.org/presentationml/2006/main">
  <p:tag name="AS_UNIQUEID" val="143"/>
</p:tagLst>
</file>

<file path=ppt/tags/tag129.xml><?xml version="1.0" encoding="utf-8"?>
<p:tagLst xmlns:p="http://schemas.openxmlformats.org/presentationml/2006/main">
  <p:tag name="AS_UNIQUEID" val="144"/>
</p:tagLst>
</file>

<file path=ppt/tags/tag130.xml><?xml version="1.0" encoding="utf-8"?>
<p:tagLst xmlns:p="http://schemas.openxmlformats.org/presentationml/2006/main">
  <p:tag name="AS_UNIQUEID" val="145"/>
</p:tagLst>
</file>

<file path=ppt/tags/tag131.xml><?xml version="1.0" encoding="utf-8"?>
<p:tagLst xmlns:p="http://schemas.openxmlformats.org/presentationml/2006/main">
  <p:tag name="AS_UNIQUEID" val="146"/>
</p:tagLst>
</file>

<file path=ppt/tags/tag132.xml><?xml version="1.0" encoding="utf-8"?>
<p:tagLst xmlns:p="http://schemas.openxmlformats.org/presentationml/2006/main">
  <p:tag name="AS_UNIQUEID" val="147"/>
</p:tagLst>
</file>

<file path=ppt/tags/tag133.xml><?xml version="1.0" encoding="utf-8"?>
<p:tagLst xmlns:p="http://schemas.openxmlformats.org/presentationml/2006/main">
  <p:tag name="AS_UNIQUEID" val="753"/>
</p:tagLst>
</file>

<file path=ppt/tags/tag134.xml><?xml version="1.0" encoding="utf-8"?>
<p:tagLst xmlns:p="http://schemas.openxmlformats.org/presentationml/2006/main">
  <p:tag name="AS_UNIQUEID" val="149"/>
</p:tagLst>
</file>

<file path=ppt/tags/tag135.xml><?xml version="1.0" encoding="utf-8"?>
<p:tagLst xmlns:p="http://schemas.openxmlformats.org/presentationml/2006/main">
  <p:tag name="AS_UNIQUEID" val="150"/>
</p:tagLst>
</file>

<file path=ppt/tags/tag136.xml><?xml version="1.0" encoding="utf-8"?>
<p:tagLst xmlns:p="http://schemas.openxmlformats.org/presentationml/2006/main">
  <p:tag name="AS_UNIQUEID" val="151"/>
</p:tagLst>
</file>

<file path=ppt/tags/tag137.xml><?xml version="1.0" encoding="utf-8"?>
<p:tagLst xmlns:p="http://schemas.openxmlformats.org/presentationml/2006/main">
  <p:tag name="AS_UNIQUEID" val="152"/>
</p:tagLst>
</file>

<file path=ppt/tags/tag138.xml><?xml version="1.0" encoding="utf-8"?>
<p:tagLst xmlns:p="http://schemas.openxmlformats.org/presentationml/2006/main">
  <p:tag name="AS_UNIQUEID" val="153"/>
</p:tagLst>
</file>

<file path=ppt/tags/tag139.xml><?xml version="1.0" encoding="utf-8"?>
<p:tagLst xmlns:p="http://schemas.openxmlformats.org/presentationml/2006/main">
  <p:tag name="AS_UNIQUEID" val="754"/>
</p:tagLst>
</file>

<file path=ppt/tags/tag140.xml><?xml version="1.0" encoding="utf-8"?>
<p:tagLst xmlns:p="http://schemas.openxmlformats.org/presentationml/2006/main">
  <p:tag name="AS_UNIQUEID" val="155"/>
</p:tagLst>
</file>

<file path=ppt/tags/tag141.xml><?xml version="1.0" encoding="utf-8"?>
<p:tagLst xmlns:p="http://schemas.openxmlformats.org/presentationml/2006/main">
  <p:tag name="AS_UNIQUEID" val="156"/>
</p:tagLst>
</file>

<file path=ppt/tags/tag142.xml><?xml version="1.0" encoding="utf-8"?>
<p:tagLst xmlns:p="http://schemas.openxmlformats.org/presentationml/2006/main">
  <p:tag name="AS_UNIQUEID" val="157"/>
</p:tagLst>
</file>

<file path=ppt/tags/tag143.xml><?xml version="1.0" encoding="utf-8"?>
<p:tagLst xmlns:p="http://schemas.openxmlformats.org/presentationml/2006/main">
  <p:tag name="AS_UNIQUEID" val="158"/>
</p:tagLst>
</file>

<file path=ppt/tags/tag144.xml><?xml version="1.0" encoding="utf-8"?>
<p:tagLst xmlns:p="http://schemas.openxmlformats.org/presentationml/2006/main">
  <p:tag name="AS_UNIQUEID" val="159"/>
</p:tagLst>
</file>

<file path=ppt/tags/tag145.xml><?xml version="1.0" encoding="utf-8"?>
<p:tagLst xmlns:p="http://schemas.openxmlformats.org/presentationml/2006/main">
  <p:tag name="AS_UNIQUEID" val="755"/>
</p:tagLst>
</file>

<file path=ppt/tags/tag146.xml><?xml version="1.0" encoding="utf-8"?>
<p:tagLst xmlns:p="http://schemas.openxmlformats.org/presentationml/2006/main">
  <p:tag name="AS_UNIQUEID" val="535"/>
</p:tagLst>
</file>

<file path=ppt/tags/tag147.xml><?xml version="1.0" encoding="utf-8"?>
<p:tagLst xmlns:p="http://schemas.openxmlformats.org/presentationml/2006/main">
  <p:tag name="AS_UNIQUEID" val="536"/>
</p:tagLst>
</file>

<file path=ppt/tags/tag148.xml><?xml version="1.0" encoding="utf-8"?>
<p:tagLst xmlns:p="http://schemas.openxmlformats.org/presentationml/2006/main">
  <p:tag name="AS_UNIQUEID" val="537"/>
</p:tagLst>
</file>

<file path=ppt/tags/tag149.xml><?xml version="1.0" encoding="utf-8"?>
<p:tagLst xmlns:p="http://schemas.openxmlformats.org/presentationml/2006/main">
  <p:tag name="AS_UNIQUEID" val="538"/>
</p:tagLst>
</file>

<file path=ppt/tags/tag150.xml><?xml version="1.0" encoding="utf-8"?>
<p:tagLst xmlns:p="http://schemas.openxmlformats.org/presentationml/2006/main">
  <p:tag name="AS_UNIQUEID" val="756"/>
</p:tagLst>
</file>

<file path=ppt/tags/tag151.xml><?xml version="1.0" encoding="utf-8"?>
<p:tagLst xmlns:p="http://schemas.openxmlformats.org/presentationml/2006/main">
  <p:tag name="AS_UNIQUEID" val="540"/>
</p:tagLst>
</file>

<file path=ppt/tags/tag152.xml><?xml version="1.0" encoding="utf-8"?>
<p:tagLst xmlns:p="http://schemas.openxmlformats.org/presentationml/2006/main">
  <p:tag name="AS_UNIQUEID" val="541"/>
</p:tagLst>
</file>

<file path=ppt/tags/tag153.xml><?xml version="1.0" encoding="utf-8"?>
<p:tagLst xmlns:p="http://schemas.openxmlformats.org/presentationml/2006/main">
  <p:tag name="AS_UNIQUEID" val="542"/>
</p:tagLst>
</file>

<file path=ppt/tags/tag154.xml><?xml version="1.0" encoding="utf-8"?>
<p:tagLst xmlns:p="http://schemas.openxmlformats.org/presentationml/2006/main">
  <p:tag name="AS_UNIQUEID" val="543"/>
</p:tagLst>
</file>

<file path=ppt/tags/tag155.xml><?xml version="1.0" encoding="utf-8"?>
<p:tagLst xmlns:p="http://schemas.openxmlformats.org/presentationml/2006/main">
  <p:tag name="AS_UNIQUEID" val="757"/>
</p:tagLst>
</file>

<file path=ppt/tags/tag156.xml><?xml version="1.0" encoding="utf-8"?>
<p:tagLst xmlns:p="http://schemas.openxmlformats.org/presentationml/2006/main">
  <p:tag name="AS_UNIQUEID" val="545"/>
</p:tagLst>
</file>

<file path=ppt/tags/tag157.xml><?xml version="1.0" encoding="utf-8"?>
<p:tagLst xmlns:p="http://schemas.openxmlformats.org/presentationml/2006/main">
  <p:tag name="AS_UNIQUEID" val="546"/>
</p:tagLst>
</file>

<file path=ppt/tags/tag158.xml><?xml version="1.0" encoding="utf-8"?>
<p:tagLst xmlns:p="http://schemas.openxmlformats.org/presentationml/2006/main">
  <p:tag name="AS_UNIQUEID" val="547"/>
</p:tagLst>
</file>

<file path=ppt/tags/tag159.xml><?xml version="1.0" encoding="utf-8"?>
<p:tagLst xmlns:p="http://schemas.openxmlformats.org/presentationml/2006/main">
  <p:tag name="AS_UNIQUEID" val="548"/>
</p:tagLst>
</file>

<file path=ppt/tags/tag160.xml><?xml version="1.0" encoding="utf-8"?>
<p:tagLst xmlns:p="http://schemas.openxmlformats.org/presentationml/2006/main">
  <p:tag name="AS_UNIQUEID" val="758"/>
</p:tagLst>
</file>

<file path=ppt/tags/tag161.xml><?xml version="1.0" encoding="utf-8"?>
<p:tagLst xmlns:p="http://schemas.openxmlformats.org/presentationml/2006/main">
  <p:tag name="AS_UNIQUEID" val="550"/>
</p:tagLst>
</file>

<file path=ppt/tags/tag162.xml><?xml version="1.0" encoding="utf-8"?>
<p:tagLst xmlns:p="http://schemas.openxmlformats.org/presentationml/2006/main">
  <p:tag name="AS_UNIQUEID" val="551"/>
</p:tagLst>
</file>

<file path=ppt/tags/tag163.xml><?xml version="1.0" encoding="utf-8"?>
<p:tagLst xmlns:p="http://schemas.openxmlformats.org/presentationml/2006/main">
  <p:tag name="AS_UNIQUEID" val="552"/>
</p:tagLst>
</file>

<file path=ppt/tags/tag164.xml><?xml version="1.0" encoding="utf-8"?>
<p:tagLst xmlns:p="http://schemas.openxmlformats.org/presentationml/2006/main">
  <p:tag name="AS_UNIQUEID" val="553"/>
</p:tagLst>
</file>

<file path=ppt/tags/tag165.xml><?xml version="1.0" encoding="utf-8"?>
<p:tagLst xmlns:p="http://schemas.openxmlformats.org/presentationml/2006/main">
  <p:tag name="AS_UNIQUEID" val="759"/>
</p:tagLst>
</file>

<file path=ppt/tags/tag166.xml><?xml version="1.0" encoding="utf-8"?>
<p:tagLst xmlns:p="http://schemas.openxmlformats.org/presentationml/2006/main">
  <p:tag name="AS_UNIQUEID" val="161"/>
</p:tagLst>
</file>

<file path=ppt/tags/tag167.xml><?xml version="1.0" encoding="utf-8"?>
<p:tagLst xmlns:p="http://schemas.openxmlformats.org/presentationml/2006/main">
  <p:tag name="AS_UNIQUEID" val="162"/>
</p:tagLst>
</file>

<file path=ppt/tags/tag168.xml><?xml version="1.0" encoding="utf-8"?>
<p:tagLst xmlns:p="http://schemas.openxmlformats.org/presentationml/2006/main">
  <p:tag name="AS_UNIQUEID" val="163"/>
</p:tagLst>
</file>

<file path=ppt/tags/tag169.xml><?xml version="1.0" encoding="utf-8"?>
<p:tagLst xmlns:p="http://schemas.openxmlformats.org/presentationml/2006/main">
  <p:tag name="AS_UNIQUEID" val="164"/>
</p:tagLst>
</file>

<file path=ppt/tags/tag170.xml><?xml version="1.0" encoding="utf-8"?>
<p:tagLst xmlns:p="http://schemas.openxmlformats.org/presentationml/2006/main">
  <p:tag name="AS_UNIQUEID" val="165"/>
</p:tagLst>
</file>

<file path=ppt/tags/tag171.xml><?xml version="1.0" encoding="utf-8"?>
<p:tagLst xmlns:p="http://schemas.openxmlformats.org/presentationml/2006/main">
  <p:tag name="AS_UNIQUEID" val="760"/>
</p:tagLst>
</file>

<file path=ppt/tags/tag172.xml><?xml version="1.0" encoding="utf-8"?>
<p:tagLst xmlns:p="http://schemas.openxmlformats.org/presentationml/2006/main">
  <p:tag name="AS_UNIQUEID" val="174"/>
</p:tagLst>
</file>

<file path=ppt/tags/tag173.xml><?xml version="1.0" encoding="utf-8"?>
<p:tagLst xmlns:p="http://schemas.openxmlformats.org/presentationml/2006/main">
  <p:tag name="AS_UNIQUEID" val="175"/>
</p:tagLst>
</file>

<file path=ppt/tags/tag174.xml><?xml version="1.0" encoding="utf-8"?>
<p:tagLst xmlns:p="http://schemas.openxmlformats.org/presentationml/2006/main">
  <p:tag name="AS_UNIQUEID" val="176"/>
</p:tagLst>
</file>

<file path=ppt/tags/tag175.xml><?xml version="1.0" encoding="utf-8"?>
<p:tagLst xmlns:p="http://schemas.openxmlformats.org/presentationml/2006/main">
  <p:tag name="AS_UNIQUEID" val="761"/>
</p:tagLst>
</file>

<file path=ppt/tags/tag176.xml><?xml version="1.0" encoding="utf-8"?>
<p:tagLst xmlns:p="http://schemas.openxmlformats.org/presentationml/2006/main">
  <p:tag name="AS_UNIQUEID" val="762"/>
</p:tagLst>
</file>

<file path=ppt/tags/tag177.xml><?xml version="1.0" encoding="utf-8"?>
<p:tagLst xmlns:p="http://schemas.openxmlformats.org/presentationml/2006/main">
  <p:tag name="AS_UNIQUEID" val="763"/>
</p:tagLst>
</file>

<file path=ppt/tags/tag178.xml><?xml version="1.0" encoding="utf-8"?>
<p:tagLst xmlns:p="http://schemas.openxmlformats.org/presentationml/2006/main">
  <p:tag name="AS_UNIQUEID" val="285"/>
</p:tagLst>
</file>

<file path=ppt/tags/tag179.xml><?xml version="1.0" encoding="utf-8"?>
<p:tagLst xmlns:p="http://schemas.openxmlformats.org/presentationml/2006/main">
  <p:tag name="AS_UNIQUEID" val="558"/>
</p:tagLst>
</file>

<file path=ppt/tags/tag180.xml><?xml version="1.0" encoding="utf-8"?>
<p:tagLst xmlns:p="http://schemas.openxmlformats.org/presentationml/2006/main">
  <p:tag name="AS_UNIQUEID" val="764"/>
</p:tagLst>
</file>

<file path=ppt/tags/tag181.xml><?xml version="1.0" encoding="utf-8"?>
<p:tagLst xmlns:p="http://schemas.openxmlformats.org/presentationml/2006/main">
  <p:tag name="AS_UNIQUEID" val="765"/>
</p:tagLst>
</file>

<file path=ppt/tags/tag182.xml><?xml version="1.0" encoding="utf-8"?>
<p:tagLst xmlns:p="http://schemas.openxmlformats.org/presentationml/2006/main">
  <p:tag name="AS_UNIQUEID" val="766"/>
</p:tagLst>
</file>

<file path=ppt/tags/tag183.xml><?xml version="1.0" encoding="utf-8"?>
<p:tagLst xmlns:p="http://schemas.openxmlformats.org/presentationml/2006/main">
  <p:tag name="AS_UNIQUEID" val="560"/>
</p:tagLst>
</file>

<file path=ppt/tags/tag184.xml><?xml version="1.0" encoding="utf-8"?>
<p:tagLst xmlns:p="http://schemas.openxmlformats.org/presentationml/2006/main">
  <p:tag name="AS_UNIQUEID" val="561"/>
</p:tagLst>
</file>

<file path=ppt/tags/tag185.xml><?xml version="1.0" encoding="utf-8"?>
<p:tagLst xmlns:p="http://schemas.openxmlformats.org/presentationml/2006/main">
  <p:tag name="AS_UNIQUEID" val="767"/>
</p:tagLst>
</file>

<file path=ppt/tags/tag186.xml><?xml version="1.0" encoding="utf-8"?>
<p:tagLst xmlns:p="http://schemas.openxmlformats.org/presentationml/2006/main">
  <p:tag name="AS_UNIQUEID" val="768"/>
</p:tagLst>
</file>

<file path=ppt/tags/tag187.xml><?xml version="1.0" encoding="utf-8"?>
<p:tagLst xmlns:p="http://schemas.openxmlformats.org/presentationml/2006/main">
  <p:tag name="AS_UNIQUEID" val="769"/>
</p:tagLst>
</file>

<file path=ppt/tags/tag188.xml><?xml version="1.0" encoding="utf-8"?>
<p:tagLst xmlns:p="http://schemas.openxmlformats.org/presentationml/2006/main">
  <p:tag name="AS_UNIQUEID" val="563"/>
</p:tagLst>
</file>

<file path=ppt/tags/tag189.xml><?xml version="1.0" encoding="utf-8"?>
<p:tagLst xmlns:p="http://schemas.openxmlformats.org/presentationml/2006/main">
  <p:tag name="AS_UNIQUEID" val="564"/>
</p:tagLst>
</file>

<file path=ppt/tags/tag190.xml><?xml version="1.0" encoding="utf-8"?>
<p:tagLst xmlns:p="http://schemas.openxmlformats.org/presentationml/2006/main">
  <p:tag name="AS_UNIQUEID" val="565"/>
</p:tagLst>
</file>

<file path=ppt/tags/tag191.xml><?xml version="1.0" encoding="utf-8"?>
<p:tagLst xmlns:p="http://schemas.openxmlformats.org/presentationml/2006/main">
  <p:tag name="AS_UNIQUEID" val="566"/>
</p:tagLst>
</file>

<file path=ppt/tags/tag192.xml><?xml version="1.0" encoding="utf-8"?>
<p:tagLst xmlns:p="http://schemas.openxmlformats.org/presentationml/2006/main">
  <p:tag name="AS_UNIQUEID" val="567"/>
</p:tagLst>
</file>

<file path=ppt/tags/tag193.xml><?xml version="1.0" encoding="utf-8"?>
<p:tagLst xmlns:p="http://schemas.openxmlformats.org/presentationml/2006/main">
  <p:tag name="AS_UNIQUEID" val="568"/>
</p:tagLst>
</file>

<file path=ppt/tags/tag194.xml><?xml version="1.0" encoding="utf-8"?>
<p:tagLst xmlns:p="http://schemas.openxmlformats.org/presentationml/2006/main">
  <p:tag name="AS_UNIQUEID" val="569"/>
</p:tagLst>
</file>

<file path=ppt/tags/tag195.xml><?xml version="1.0" encoding="utf-8"?>
<p:tagLst xmlns:p="http://schemas.openxmlformats.org/presentationml/2006/main">
  <p:tag name="AS_UNIQUEID" val="570"/>
</p:tagLst>
</file>

<file path=ppt/tags/tag196.xml><?xml version="1.0" encoding="utf-8"?>
<p:tagLst xmlns:p="http://schemas.openxmlformats.org/presentationml/2006/main">
  <p:tag name="AS_UNIQUEID" val="571"/>
</p:tagLst>
</file>

<file path=ppt/tags/tag197.xml><?xml version="1.0" encoding="utf-8"?>
<p:tagLst xmlns:p="http://schemas.openxmlformats.org/presentationml/2006/main">
  <p:tag name="AS_UNIQUEID" val="572"/>
</p:tagLst>
</file>

<file path=ppt/tags/tag198.xml><?xml version="1.0" encoding="utf-8"?>
<p:tagLst xmlns:p="http://schemas.openxmlformats.org/presentationml/2006/main">
  <p:tag name="AS_UNIQUEID" val="770"/>
</p:tagLst>
</file>

<file path=ppt/tags/tag199.xml><?xml version="1.0" encoding="utf-8"?>
<p:tagLst xmlns:p="http://schemas.openxmlformats.org/presentationml/2006/main">
  <p:tag name="AS_UNIQUEID" val="771"/>
</p:tagLst>
</file>

<file path=ppt/tags/tag200.xml><?xml version="1.0" encoding="utf-8"?>
<p:tagLst xmlns:p="http://schemas.openxmlformats.org/presentationml/2006/main">
  <p:tag name="AS_UNIQUEID" val="772"/>
</p:tagLst>
</file>

<file path=ppt/tags/tag201.xml><?xml version="1.0" encoding="utf-8"?>
<p:tagLst xmlns:p="http://schemas.openxmlformats.org/presentationml/2006/main">
  <p:tag name="AS_UNIQUEID" val="574"/>
</p:tagLst>
</file>

<file path=ppt/tags/tag202.xml><?xml version="1.0" encoding="utf-8"?>
<p:tagLst xmlns:p="http://schemas.openxmlformats.org/presentationml/2006/main">
  <p:tag name="AS_UNIQUEID" val="575"/>
</p:tagLst>
</file>

<file path=ppt/tags/tag203.xml><?xml version="1.0" encoding="utf-8"?>
<p:tagLst xmlns:p="http://schemas.openxmlformats.org/presentationml/2006/main">
  <p:tag name="AS_UNIQUEID" val="576"/>
</p:tagLst>
</file>

<file path=ppt/tags/tag204.xml><?xml version="1.0" encoding="utf-8"?>
<p:tagLst xmlns:p="http://schemas.openxmlformats.org/presentationml/2006/main">
  <p:tag name="AS_UNIQUEID" val="577"/>
</p:tagLst>
</file>

<file path=ppt/tags/tag205.xml><?xml version="1.0" encoding="utf-8"?>
<p:tagLst xmlns:p="http://schemas.openxmlformats.org/presentationml/2006/main">
  <p:tag name="AS_UNIQUEID" val="578"/>
</p:tagLst>
</file>

<file path=ppt/tags/tag206.xml><?xml version="1.0" encoding="utf-8"?>
<p:tagLst xmlns:p="http://schemas.openxmlformats.org/presentationml/2006/main">
  <p:tag name="AS_UNIQUEID" val="773"/>
</p:tagLst>
</file>

<file path=ppt/tags/tag207.xml><?xml version="1.0" encoding="utf-8"?>
<p:tagLst xmlns:p="http://schemas.openxmlformats.org/presentationml/2006/main">
  <p:tag name="AS_UNIQUEID" val="774"/>
</p:tagLst>
</file>

<file path=ppt/tags/tag208.xml><?xml version="1.0" encoding="utf-8"?>
<p:tagLst xmlns:p="http://schemas.openxmlformats.org/presentationml/2006/main">
  <p:tag name="AS_UNIQUEID" val="775"/>
</p:tagLst>
</file>

<file path=ppt/tags/tag209.xml><?xml version="1.0" encoding="utf-8"?>
<p:tagLst xmlns:p="http://schemas.openxmlformats.org/presentationml/2006/main">
  <p:tag name="AS_UNIQUEID" val="580"/>
</p:tagLst>
</file>

<file path=ppt/tags/tag210.xml><?xml version="1.0" encoding="utf-8"?>
<p:tagLst xmlns:p="http://schemas.openxmlformats.org/presentationml/2006/main">
  <p:tag name="AS_UNIQUEID" val="776"/>
</p:tagLst>
</file>

<file path=ppt/tags/tag211.xml><?xml version="1.0" encoding="utf-8"?>
<p:tagLst xmlns:p="http://schemas.openxmlformats.org/presentationml/2006/main">
  <p:tag name="AS_UNIQUEID" val="777"/>
</p:tagLst>
</file>

<file path=ppt/tags/tag212.xml><?xml version="1.0" encoding="utf-8"?>
<p:tagLst xmlns:p="http://schemas.openxmlformats.org/presentationml/2006/main">
  <p:tag name="AS_UNIQUEID" val="778"/>
</p:tagLst>
</file>

<file path=ppt/tags/tag213.xml><?xml version="1.0" encoding="utf-8"?>
<p:tagLst xmlns:p="http://schemas.openxmlformats.org/presentationml/2006/main">
  <p:tag name="AS_UNIQUEID" val="582"/>
</p:tagLst>
</file>

<file path=ppt/tags/tag214.xml><?xml version="1.0" encoding="utf-8"?>
<p:tagLst xmlns:p="http://schemas.openxmlformats.org/presentationml/2006/main">
  <p:tag name="AS_UNIQUEID" val="583"/>
</p:tagLst>
</file>

<file path=ppt/tags/tag215.xml><?xml version="1.0" encoding="utf-8"?>
<p:tagLst xmlns:p="http://schemas.openxmlformats.org/presentationml/2006/main">
  <p:tag name="AS_UNIQUEID" val="584"/>
</p:tagLst>
</file>

<file path=ppt/tags/tag216.xml><?xml version="1.0" encoding="utf-8"?>
<p:tagLst xmlns:p="http://schemas.openxmlformats.org/presentationml/2006/main">
  <p:tag name="AS_UNIQUEID" val="585"/>
</p:tagLst>
</file>

<file path=ppt/tags/tag217.xml><?xml version="1.0" encoding="utf-8"?>
<p:tagLst xmlns:p="http://schemas.openxmlformats.org/presentationml/2006/main">
  <p:tag name="AS_UNIQUEID" val="586"/>
</p:tagLst>
</file>

<file path=ppt/tags/tag218.xml><?xml version="1.0" encoding="utf-8"?>
<p:tagLst xmlns:p="http://schemas.openxmlformats.org/presentationml/2006/main">
  <p:tag name="AS_UNIQUEID" val="587"/>
</p:tagLst>
</file>

<file path=ppt/tags/tag219.xml><?xml version="1.0" encoding="utf-8"?>
<p:tagLst xmlns:p="http://schemas.openxmlformats.org/presentationml/2006/main">
  <p:tag name="AS_UNIQUEID" val="588"/>
</p:tagLst>
</file>

<file path=ppt/tags/tag220.xml><?xml version="1.0" encoding="utf-8"?>
<p:tagLst xmlns:p="http://schemas.openxmlformats.org/presentationml/2006/main">
  <p:tag name="AS_UNIQUEID" val="589"/>
</p:tagLst>
</file>

<file path=ppt/tags/tag221.xml><?xml version="1.0" encoding="utf-8"?>
<p:tagLst xmlns:p="http://schemas.openxmlformats.org/presentationml/2006/main">
  <p:tag name="AS_UNIQUEID" val="590"/>
</p:tagLst>
</file>

<file path=ppt/tags/tag222.xml><?xml version="1.0" encoding="utf-8"?>
<p:tagLst xmlns:p="http://schemas.openxmlformats.org/presentationml/2006/main">
  <p:tag name="AS_UNIQUEID" val="591"/>
</p:tagLst>
</file>

<file path=ppt/tags/tag223.xml><?xml version="1.0" encoding="utf-8"?>
<p:tagLst xmlns:p="http://schemas.openxmlformats.org/presentationml/2006/main">
  <p:tag name="AS_UNIQUEID" val="592"/>
</p:tagLst>
</file>

<file path=ppt/tags/tag224.xml><?xml version="1.0" encoding="utf-8"?>
<p:tagLst xmlns:p="http://schemas.openxmlformats.org/presentationml/2006/main">
  <p:tag name="AS_UNIQUEID" val="779"/>
</p:tagLst>
</file>

<file path=ppt/tags/tag225.xml><?xml version="1.0" encoding="utf-8"?>
<p:tagLst xmlns:p="http://schemas.openxmlformats.org/presentationml/2006/main">
  <p:tag name="AS_UNIQUEID" val="780"/>
</p:tagLst>
</file>

<file path=ppt/tags/tag226.xml><?xml version="1.0" encoding="utf-8"?>
<p:tagLst xmlns:p="http://schemas.openxmlformats.org/presentationml/2006/main">
  <p:tag name="AS_UNIQUEID" val="781"/>
</p:tagLst>
</file>

<file path=ppt/tags/tag227.xml><?xml version="1.0" encoding="utf-8"?>
<p:tagLst xmlns:p="http://schemas.openxmlformats.org/presentationml/2006/main">
  <p:tag name="AS_UNIQUEID" val="594"/>
</p:tagLst>
</file>

<file path=ppt/tags/tag228.xml><?xml version="1.0" encoding="utf-8"?>
<p:tagLst xmlns:p="http://schemas.openxmlformats.org/presentationml/2006/main">
  <p:tag name="AS_UNIQUEID" val="595"/>
</p:tagLst>
</file>

<file path=ppt/tags/tag229.xml><?xml version="1.0" encoding="utf-8"?>
<p:tagLst xmlns:p="http://schemas.openxmlformats.org/presentationml/2006/main">
  <p:tag name="AS_UNIQUEID" val="782"/>
</p:tagLst>
</file>

<file path=ppt/tags/tag230.xml><?xml version="1.0" encoding="utf-8"?>
<p:tagLst xmlns:p="http://schemas.openxmlformats.org/presentationml/2006/main">
  <p:tag name="AS_UNIQUEID" val="783"/>
</p:tagLst>
</file>

<file path=ppt/tags/tag231.xml><?xml version="1.0" encoding="utf-8"?>
<p:tagLst xmlns:p="http://schemas.openxmlformats.org/presentationml/2006/main">
  <p:tag name="AS_UNIQUEID" val="784"/>
</p:tagLst>
</file>

<file path=ppt/tags/tag232.xml><?xml version="1.0" encoding="utf-8"?>
<p:tagLst xmlns:p="http://schemas.openxmlformats.org/presentationml/2006/main">
  <p:tag name="AS_UNIQUEID" val="597"/>
</p:tagLst>
</file>

<file path=ppt/tags/tag233.xml><?xml version="1.0" encoding="utf-8"?>
<p:tagLst xmlns:p="http://schemas.openxmlformats.org/presentationml/2006/main">
  <p:tag name="AS_UNIQUEID" val="598"/>
</p:tagLst>
</file>

<file path=ppt/tags/tag234.xml><?xml version="1.0" encoding="utf-8"?>
<p:tagLst xmlns:p="http://schemas.openxmlformats.org/presentationml/2006/main">
  <p:tag name="AS_UNIQUEID" val="599"/>
</p:tagLst>
</file>

<file path=ppt/tags/tag235.xml><?xml version="1.0" encoding="utf-8"?>
<p:tagLst xmlns:p="http://schemas.openxmlformats.org/presentationml/2006/main">
  <p:tag name="AS_UNIQUEID" val="600"/>
</p:tagLst>
</file>

<file path=ppt/tags/tag236.xml><?xml version="1.0" encoding="utf-8"?>
<p:tagLst xmlns:p="http://schemas.openxmlformats.org/presentationml/2006/main">
  <p:tag name="AS_UNIQUEID" val="601"/>
</p:tagLst>
</file>

<file path=ppt/tags/tag237.xml><?xml version="1.0" encoding="utf-8"?>
<p:tagLst xmlns:p="http://schemas.openxmlformats.org/presentationml/2006/main">
  <p:tag name="AS_UNIQUEID" val="602"/>
</p:tagLst>
</file>

<file path=ppt/tags/tag238.xml><?xml version="1.0" encoding="utf-8"?>
<p:tagLst xmlns:p="http://schemas.openxmlformats.org/presentationml/2006/main">
  <p:tag name="AS_UNIQUEID" val="785"/>
</p:tagLst>
</file>

<file path=ppt/tags/tag239.xml><?xml version="1.0" encoding="utf-8"?>
<p:tagLst xmlns:p="http://schemas.openxmlformats.org/presentationml/2006/main">
  <p:tag name="AS_UNIQUEID" val="786"/>
</p:tagLst>
</file>

<file path=ppt/tags/tag240.xml><?xml version="1.0" encoding="utf-8"?>
<p:tagLst xmlns:p="http://schemas.openxmlformats.org/presentationml/2006/main">
  <p:tag name="AS_UNIQUEID" val="787"/>
</p:tagLst>
</file>

<file path=ppt/tags/tag241.xml><?xml version="1.0" encoding="utf-8"?>
<p:tagLst xmlns:p="http://schemas.openxmlformats.org/presentationml/2006/main">
  <p:tag name="AS_UNIQUEID" val="604"/>
</p:tagLst>
</file>

<file path=ppt/tags/tag242.xml><?xml version="1.0" encoding="utf-8"?>
<p:tagLst xmlns:p="http://schemas.openxmlformats.org/presentationml/2006/main">
  <p:tag name="AS_UNIQUEID" val="605"/>
</p:tagLst>
</file>

<file path=ppt/tags/tag243.xml><?xml version="1.0" encoding="utf-8"?>
<p:tagLst xmlns:p="http://schemas.openxmlformats.org/presentationml/2006/main">
  <p:tag name="AS_UNIQUEID" val="788"/>
</p:tagLst>
</file>

<file path=ppt/tags/tag244.xml><?xml version="1.0" encoding="utf-8"?>
<p:tagLst xmlns:p="http://schemas.openxmlformats.org/presentationml/2006/main">
  <p:tag name="AS_UNIQUEID" val="789"/>
</p:tagLst>
</file>

<file path=ppt/tags/tag245.xml><?xml version="1.0" encoding="utf-8"?>
<p:tagLst xmlns:p="http://schemas.openxmlformats.org/presentationml/2006/main">
  <p:tag name="AS_UNIQUEID" val="790"/>
</p:tagLst>
</file>

<file path=ppt/tags/tag246.xml><?xml version="1.0" encoding="utf-8"?>
<p:tagLst xmlns:p="http://schemas.openxmlformats.org/presentationml/2006/main">
  <p:tag name="AS_UNIQUEID" val="607"/>
</p:tagLst>
</file>

<file path=ppt/tags/tag247.xml><?xml version="1.0" encoding="utf-8"?>
<p:tagLst xmlns:p="http://schemas.openxmlformats.org/presentationml/2006/main">
  <p:tag name="AS_UNIQUEID" val="608"/>
</p:tagLst>
</file>

<file path=ppt/tags/tag248.xml><?xml version="1.0" encoding="utf-8"?>
<p:tagLst xmlns:p="http://schemas.openxmlformats.org/presentationml/2006/main">
  <p:tag name="AS_UNIQUEID" val="609"/>
</p:tagLst>
</file>

<file path=ppt/tags/tag249.xml><?xml version="1.0" encoding="utf-8"?>
<p:tagLst xmlns:p="http://schemas.openxmlformats.org/presentationml/2006/main">
  <p:tag name="AS_UNIQUEID" val="610"/>
</p:tagLst>
</file>

<file path=ppt/tags/tag250.xml><?xml version="1.0" encoding="utf-8"?>
<p:tagLst xmlns:p="http://schemas.openxmlformats.org/presentationml/2006/main">
  <p:tag name="AS_UNIQUEID" val="611"/>
</p:tagLst>
</file>

<file path=ppt/tags/tag251.xml><?xml version="1.0" encoding="utf-8"?>
<p:tagLst xmlns:p="http://schemas.openxmlformats.org/presentationml/2006/main">
  <p:tag name="AS_UNIQUEID" val="612"/>
</p:tagLst>
</file>

<file path=ppt/tags/tag252.xml><?xml version="1.0" encoding="utf-8"?>
<p:tagLst xmlns:p="http://schemas.openxmlformats.org/presentationml/2006/main">
  <p:tag name="AS_UNIQUEID" val="613"/>
</p:tagLst>
</file>

<file path=ppt/tags/tag253.xml><?xml version="1.0" encoding="utf-8"?>
<p:tagLst xmlns:p="http://schemas.openxmlformats.org/presentationml/2006/main">
  <p:tag name="AS_UNIQUEID" val="614"/>
</p:tagLst>
</file>

<file path=ppt/tags/tag254.xml><?xml version="1.0" encoding="utf-8"?>
<p:tagLst xmlns:p="http://schemas.openxmlformats.org/presentationml/2006/main">
  <p:tag name="AS_UNIQUEID" val="615"/>
</p:tagLst>
</file>

<file path=ppt/tags/tag255.xml><?xml version="1.0" encoding="utf-8"?>
<p:tagLst xmlns:p="http://schemas.openxmlformats.org/presentationml/2006/main">
  <p:tag name="AS_UNIQUEID" val="616"/>
</p:tagLst>
</file>

<file path=ppt/tags/tag256.xml><?xml version="1.0" encoding="utf-8"?>
<p:tagLst xmlns:p="http://schemas.openxmlformats.org/presentationml/2006/main">
  <p:tag name="AS_UNIQUEID" val="791"/>
</p:tagLst>
</file>

<file path=ppt/tags/tag257.xml><?xml version="1.0" encoding="utf-8"?>
<p:tagLst xmlns:p="http://schemas.openxmlformats.org/presentationml/2006/main">
  <p:tag name="AS_UNIQUEID" val="792"/>
</p:tagLst>
</file>

<file path=ppt/tags/tag258.xml><?xml version="1.0" encoding="utf-8"?>
<p:tagLst xmlns:p="http://schemas.openxmlformats.org/presentationml/2006/main">
  <p:tag name="AS_UNIQUEID" val="793"/>
</p:tagLst>
</file>

<file path=ppt/tags/tag259.xml><?xml version="1.0" encoding="utf-8"?>
<p:tagLst xmlns:p="http://schemas.openxmlformats.org/presentationml/2006/main">
  <p:tag name="AS_UNIQUEID" val="618"/>
</p:tagLst>
</file>

<file path=ppt/tags/tag260.xml><?xml version="1.0" encoding="utf-8"?>
<p:tagLst xmlns:p="http://schemas.openxmlformats.org/presentationml/2006/main">
  <p:tag name="AS_UNIQUEID" val="619"/>
</p:tagLst>
</file>

<file path=ppt/tags/tag261.xml><?xml version="1.0" encoding="utf-8"?>
<p:tagLst xmlns:p="http://schemas.openxmlformats.org/presentationml/2006/main">
  <p:tag name="AS_UNIQUEID" val="620"/>
</p:tagLst>
</file>

<file path=ppt/tags/tag262.xml><?xml version="1.0" encoding="utf-8"?>
<p:tagLst xmlns:p="http://schemas.openxmlformats.org/presentationml/2006/main">
  <p:tag name="AS_UNIQUEID" val="621"/>
</p:tagLst>
</file>

<file path=ppt/tags/tag263.xml><?xml version="1.0" encoding="utf-8"?>
<p:tagLst xmlns:p="http://schemas.openxmlformats.org/presentationml/2006/main">
  <p:tag name="AS_UNIQUEID" val="622"/>
</p:tagLst>
</file>

<file path=ppt/tags/tag264.xml><?xml version="1.0" encoding="utf-8"?>
<p:tagLst xmlns:p="http://schemas.openxmlformats.org/presentationml/2006/main">
  <p:tag name="AS_UNIQUEID" val="623"/>
</p:tagLst>
</file>

<file path=ppt/tags/tag265.xml><?xml version="1.0" encoding="utf-8"?>
<p:tagLst xmlns:p="http://schemas.openxmlformats.org/presentationml/2006/main">
  <p:tag name="AS_UNIQUEID" val="794"/>
</p:tagLst>
</file>

<file path=ppt/tags/tag266.xml><?xml version="1.0" encoding="utf-8"?>
<p:tagLst xmlns:p="http://schemas.openxmlformats.org/presentationml/2006/main">
  <p:tag name="AS_UNIQUEID" val="795"/>
</p:tagLst>
</file>

<file path=ppt/tags/tag267.xml><?xml version="1.0" encoding="utf-8"?>
<p:tagLst xmlns:p="http://schemas.openxmlformats.org/presentationml/2006/main">
  <p:tag name="AS_UNIQUEID" val="796"/>
</p:tagLst>
</file>

<file path=ppt/tags/tag268.xml><?xml version="1.0" encoding="utf-8"?>
<p:tagLst xmlns:p="http://schemas.openxmlformats.org/presentationml/2006/main">
  <p:tag name="AS_UNIQUEID" val="625"/>
</p:tagLst>
</file>

<file path=ppt/tags/tag269.xml><?xml version="1.0" encoding="utf-8"?>
<p:tagLst xmlns:p="http://schemas.openxmlformats.org/presentationml/2006/main">
  <p:tag name="AS_UNIQUEID" val="626"/>
</p:tagLst>
</file>

<file path=ppt/tags/tag270.xml><?xml version="1.0" encoding="utf-8"?>
<p:tagLst xmlns:p="http://schemas.openxmlformats.org/presentationml/2006/main">
  <p:tag name="AS_UNIQUEID" val="627"/>
</p:tagLst>
</file>

<file path=ppt/tags/tag271.xml><?xml version="1.0" encoding="utf-8"?>
<p:tagLst xmlns:p="http://schemas.openxmlformats.org/presentationml/2006/main">
  <p:tag name="AS_UNIQUEID" val="628"/>
</p:tagLst>
</file>

<file path=ppt/tags/tag272.xml><?xml version="1.0" encoding="utf-8"?>
<p:tagLst xmlns:p="http://schemas.openxmlformats.org/presentationml/2006/main">
  <p:tag name="AS_UNIQUEID" val="629"/>
</p:tagLst>
</file>

<file path=ppt/tags/tag273.xml><?xml version="1.0" encoding="utf-8"?>
<p:tagLst xmlns:p="http://schemas.openxmlformats.org/presentationml/2006/main">
  <p:tag name="AS_UNIQUEID" val="797"/>
</p:tagLst>
</file>

<file path=ppt/tags/tag274.xml><?xml version="1.0" encoding="utf-8"?>
<p:tagLst xmlns:p="http://schemas.openxmlformats.org/presentationml/2006/main">
  <p:tag name="AS_UNIQUEID" val="798"/>
</p:tagLst>
</file>

<file path=ppt/tags/tag275.xml><?xml version="1.0" encoding="utf-8"?>
<p:tagLst xmlns:p="http://schemas.openxmlformats.org/presentationml/2006/main">
  <p:tag name="AS_UNIQUEID" val="799"/>
</p:tagLst>
</file>

<file path=ppt/tags/tag276.xml><?xml version="1.0" encoding="utf-8"?>
<p:tagLst xmlns:p="http://schemas.openxmlformats.org/presentationml/2006/main">
  <p:tag name="AS_UNIQUEID" val="631"/>
</p:tagLst>
</file>

<file path=ppt/tags/tag277.xml><?xml version="1.0" encoding="utf-8"?>
<p:tagLst xmlns:p="http://schemas.openxmlformats.org/presentationml/2006/main">
  <p:tag name="AS_UNIQUEID" val="632"/>
</p:tagLst>
</file>

<file path=ppt/tags/tag278.xml><?xml version="1.0" encoding="utf-8"?>
<p:tagLst xmlns:p="http://schemas.openxmlformats.org/presentationml/2006/main">
  <p:tag name="AS_UNIQUEID" val="633"/>
</p:tagLst>
</file>

<file path=ppt/tags/tag279.xml><?xml version="1.0" encoding="utf-8"?>
<p:tagLst xmlns:p="http://schemas.openxmlformats.org/presentationml/2006/main">
  <p:tag name="AS_UNIQUEID" val="634"/>
</p:tagLst>
</file>

<file path=ppt/tags/tag280.xml><?xml version="1.0" encoding="utf-8"?>
<p:tagLst xmlns:p="http://schemas.openxmlformats.org/presentationml/2006/main">
  <p:tag name="AS_UNIQUEID" val="635"/>
</p:tagLst>
</file>

<file path=ppt/tags/tag281.xml><?xml version="1.0" encoding="utf-8"?>
<p:tagLst xmlns:p="http://schemas.openxmlformats.org/presentationml/2006/main">
  <p:tag name="AS_UNIQUEID" val="636"/>
</p:tagLst>
</file>

<file path=ppt/tags/tag282.xml><?xml version="1.0" encoding="utf-8"?>
<p:tagLst xmlns:p="http://schemas.openxmlformats.org/presentationml/2006/main">
  <p:tag name="AS_UNIQUEID" val="800"/>
</p:tagLst>
</file>

<file path=ppt/tags/tag283.xml><?xml version="1.0" encoding="utf-8"?>
<p:tagLst xmlns:p="http://schemas.openxmlformats.org/presentationml/2006/main">
  <p:tag name="AS_UNIQUEID" val="801"/>
</p:tagLst>
</file>

<file path=ppt/tags/tag284.xml><?xml version="1.0" encoding="utf-8"?>
<p:tagLst xmlns:p="http://schemas.openxmlformats.org/presentationml/2006/main">
  <p:tag name="AS_UNIQUEID" val="802"/>
</p:tagLst>
</file>

<file path=ppt/tags/tag285.xml><?xml version="1.0" encoding="utf-8"?>
<p:tagLst xmlns:p="http://schemas.openxmlformats.org/presentationml/2006/main">
  <p:tag name="AS_UNIQUEID" val="638"/>
</p:tagLst>
</file>

<file path=ppt/tags/tag286.xml><?xml version="1.0" encoding="utf-8"?>
<p:tagLst xmlns:p="http://schemas.openxmlformats.org/presentationml/2006/main">
  <p:tag name="AS_UNIQUEID" val="639"/>
</p:tagLst>
</file>

<file path=ppt/tags/tag287.xml><?xml version="1.0" encoding="utf-8"?>
<p:tagLst xmlns:p="http://schemas.openxmlformats.org/presentationml/2006/main">
  <p:tag name="AS_UNIQUEID" val="640"/>
</p:tagLst>
</file>

<file path=ppt/tags/tag288.xml><?xml version="1.0" encoding="utf-8"?>
<p:tagLst xmlns:p="http://schemas.openxmlformats.org/presentationml/2006/main">
  <p:tag name="AS_UNIQUEID" val="641"/>
</p:tagLst>
</file>

<file path=ppt/tags/tag289.xml><?xml version="1.0" encoding="utf-8"?>
<p:tagLst xmlns:p="http://schemas.openxmlformats.org/presentationml/2006/main">
  <p:tag name="AS_UNIQUEID" val="642"/>
</p:tagLst>
</file>

<file path=ppt/tags/tag290.xml><?xml version="1.0" encoding="utf-8"?>
<p:tagLst xmlns:p="http://schemas.openxmlformats.org/presentationml/2006/main">
  <p:tag name="AS_UNIQUEID" val="643"/>
</p:tagLst>
</file>

<file path=ppt/tags/tag291.xml><?xml version="1.0" encoding="utf-8"?>
<p:tagLst xmlns:p="http://schemas.openxmlformats.org/presentationml/2006/main">
  <p:tag name="AS_UNIQUEID" val="803"/>
</p:tagLst>
</file>

<file path=ppt/tags/tag292.xml><?xml version="1.0" encoding="utf-8"?>
<p:tagLst xmlns:p="http://schemas.openxmlformats.org/presentationml/2006/main">
  <p:tag name="AS_UNIQUEID" val="804"/>
</p:tagLst>
</file>

<file path=ppt/tags/tag293.xml><?xml version="1.0" encoding="utf-8"?>
<p:tagLst xmlns:p="http://schemas.openxmlformats.org/presentationml/2006/main">
  <p:tag name="AS_UNIQUEID" val="805"/>
</p:tagLst>
</file>

<file path=ppt/tags/tag294.xml><?xml version="1.0" encoding="utf-8"?>
<p:tagLst xmlns:p="http://schemas.openxmlformats.org/presentationml/2006/main">
  <p:tag name="AS_UNIQUEID" val="645"/>
</p:tagLst>
</file>

<file path=ppt/tags/tag295.xml><?xml version="1.0" encoding="utf-8"?>
<p:tagLst xmlns:p="http://schemas.openxmlformats.org/presentationml/2006/main">
  <p:tag name="AS_UNIQUEID" val="646"/>
</p:tagLst>
</file>

<file path=ppt/tags/tag296.xml><?xml version="1.0" encoding="utf-8"?>
<p:tagLst xmlns:p="http://schemas.openxmlformats.org/presentationml/2006/main">
  <p:tag name="AS_UNIQUEID" val="647"/>
</p:tagLst>
</file>

<file path=ppt/tags/tag297.xml><?xml version="1.0" encoding="utf-8"?>
<p:tagLst xmlns:p="http://schemas.openxmlformats.org/presentationml/2006/main">
  <p:tag name="AS_UNIQUEID" val="648"/>
</p:tagLst>
</file>

<file path=ppt/tags/tag298.xml><?xml version="1.0" encoding="utf-8"?>
<p:tagLst xmlns:p="http://schemas.openxmlformats.org/presentationml/2006/main">
  <p:tag name="AS_UNIQUEID" val="649"/>
</p:tagLst>
</file>

<file path=ppt/tags/tag299.xml><?xml version="1.0" encoding="utf-8"?>
<p:tagLst xmlns:p="http://schemas.openxmlformats.org/presentationml/2006/main">
  <p:tag name="AS_UNIQUEID" val="650"/>
</p:tagLst>
</file>

<file path=ppt/tags/tag300.xml><?xml version="1.0" encoding="utf-8"?>
<p:tagLst xmlns:p="http://schemas.openxmlformats.org/presentationml/2006/main">
  <p:tag name="AS_UNIQUEID" val="651"/>
</p:tagLst>
</file>

<file path=ppt/tags/tag301.xml><?xml version="1.0" encoding="utf-8"?>
<p:tagLst xmlns:p="http://schemas.openxmlformats.org/presentationml/2006/main">
  <p:tag name="AS_UNIQUEID" val="652"/>
</p:tagLst>
</file>

<file path=ppt/tags/tag302.xml><?xml version="1.0" encoding="utf-8"?>
<p:tagLst xmlns:p="http://schemas.openxmlformats.org/presentationml/2006/main">
  <p:tag name="AS_UNIQUEID" val="653"/>
</p:tagLst>
</file>

<file path=ppt/tags/tag303.xml><?xml version="1.0" encoding="utf-8"?>
<p:tagLst xmlns:p="http://schemas.openxmlformats.org/presentationml/2006/main">
  <p:tag name="AS_UNIQUEID" val="654"/>
</p:tagLst>
</file>

<file path=ppt/tags/tag304.xml><?xml version="1.0" encoding="utf-8"?>
<p:tagLst xmlns:p="http://schemas.openxmlformats.org/presentationml/2006/main">
  <p:tag name="AS_UNIQUEID" val="655"/>
</p:tagLst>
</file>

<file path=ppt/tags/tag305.xml><?xml version="1.0" encoding="utf-8"?>
<p:tagLst xmlns:p="http://schemas.openxmlformats.org/presentationml/2006/main">
  <p:tag name="AS_UNIQUEID" val="656"/>
</p:tagLst>
</file>

<file path=ppt/tags/tag306.xml><?xml version="1.0" encoding="utf-8"?>
<p:tagLst xmlns:p="http://schemas.openxmlformats.org/presentationml/2006/main">
  <p:tag name="AS_UNIQUEID" val="657"/>
</p:tagLst>
</file>

<file path=ppt/tags/tag307.xml><?xml version="1.0" encoding="utf-8"?>
<p:tagLst xmlns:p="http://schemas.openxmlformats.org/presentationml/2006/main">
  <p:tag name="AS_UNIQUEID" val="658"/>
</p:tagLst>
</file>

<file path=ppt/tags/tag308.xml><?xml version="1.0" encoding="utf-8"?>
<p:tagLst xmlns:p="http://schemas.openxmlformats.org/presentationml/2006/main">
  <p:tag name="AS_UNIQUEID" val="659"/>
</p:tagLst>
</file>

<file path=ppt/tags/tag309.xml><?xml version="1.0" encoding="utf-8"?>
<p:tagLst xmlns:p="http://schemas.openxmlformats.org/presentationml/2006/main">
  <p:tag name="AS_UNIQUEID" val="660"/>
</p:tagLst>
</file>

<file path=ppt/tags/tag310.xml><?xml version="1.0" encoding="utf-8"?>
<p:tagLst xmlns:p="http://schemas.openxmlformats.org/presentationml/2006/main">
  <p:tag name="AS_UNIQUEID" val="661"/>
</p:tagLst>
</file>

<file path=ppt/tags/tag311.xml><?xml version="1.0" encoding="utf-8"?>
<p:tagLst xmlns:p="http://schemas.openxmlformats.org/presentationml/2006/main">
  <p:tag name="AS_UNIQUEID" val="806"/>
</p:tagLst>
</file>

<file path=ppt/tags/tag312.xml><?xml version="1.0" encoding="utf-8"?>
<p:tagLst xmlns:p="http://schemas.openxmlformats.org/presentationml/2006/main">
  <p:tag name="AS_UNIQUEID" val="807"/>
</p:tagLst>
</file>

<file path=ppt/tags/tag313.xml><?xml version="1.0" encoding="utf-8"?>
<p:tagLst xmlns:p="http://schemas.openxmlformats.org/presentationml/2006/main">
  <p:tag name="AS_UNIQUEID" val="883"/>
</p:tagLst>
</file>

<file path=ppt/tags/tag314.xml><?xml version="1.0" encoding="utf-8"?>
<p:tagLst xmlns:p="http://schemas.openxmlformats.org/presentationml/2006/main">
  <p:tag name="AS_UNIQUEID" val="884"/>
</p:tagLst>
</file>

<file path=ppt/tags/tag31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宋体" charset="-122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宋体" charset="-122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138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7">
      <vt:lpstr>Arial</vt:lpstr>
      <vt:lpstr>Calibri</vt:lpstr>
      <vt:lpstr>宋体</vt:lpstr>
      <vt:lpstr>Times New Roman</vt:lpstr>
      <vt:lpstr>Arial Black</vt:lpstr>
      <vt:lpstr>Wingdings</vt:lpstr>
      <vt:lpstr>黑体</vt:lpstr>
      <vt:lpstr>MingLiU_HKSCS</vt:lpstr>
      <vt:lpstr>楷体_GB2312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2024-09-26T06:36:10.702</cp:lastPrinted>
  <dcterms:created xsi:type="dcterms:W3CDTF">2024-09-25T22:36:10Z</dcterms:created>
  <dcterms:modified xsi:type="dcterms:W3CDTF">2024-09-25T22:36:12Z</dcterms:modified>
</cp:coreProperties>
</file>