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D7D81-A555-420F-B249-4DCF94428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023A9-6408-4B66-A53E-8CBE0D866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0BCA5-B3AB-4A1E-A718-6EC34211E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0E4B2-6D3C-45B2-B415-2517B19B6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682014-D4E3-4CC4-BA0B-27B245ACC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5BBBC8-0DB1-4306-94A1-909FBAF5A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446268-43FC-4193-8126-170425415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98419-B2A4-4082-AD5D-AA4EE3FD8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0CDC6-1DF2-485A-9365-78DC79FD0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AB456-E8A4-444D-8D22-73E8D8BA7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60008-DF34-4EE7-A253-5D9F83CB6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emf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44214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甲亢手术前后护理PPT\n## 1.甲亢疾病概述及手术适应症\n### 1.1甲亢疾病的定义与病因\n### 1.2甲亢疾病的症状与诊断\n### 1.3甲亢手术的适应症与禁忌症\n## 2.甲亢手术前护理准备\n### 2.1术前心理护理与健康教育\n### 2.2术前检查与评估\n### 2.3术前护理措施与准备\n## 3.甲亢手术过程及术后护理\n### 3.1甲亢手术方法与过程\n### 3.2术后一般护理与观察\n### 3.3术后并发症预防与护理\n## 4.甲亢手术后康复指导\n### 4.1术后饮食与营养指导\n### 4.2术后活动与休息指导\n### 4.3术后药物治疗与复查\n## 5.甲亢手术患者的心理护理与关怀\n### 5.1术后心理变化与干预\n### 5.2家庭与社会支持\n### 5.3心理调适与康复策略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甲亢手术前后护理PPT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甲亢疾病概述及手术适应症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甲亢疾病定义</a:t>
                </a:r>
                <a:endParaRPr/>
              </a:p>
            </p:txBody>
          </p:sp>
          <p:sp>
            <p:nvSpPr>
              <p:cNvPr id="1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甲状腺功能亢进症，简称甲亢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以甲状腺激素分泌过多为主要表现的疾病</a:t>
                </a:r>
                <a:endParaRPr/>
              </a:p>
            </p:txBody>
          </p:sp>
          <p:sp>
            <p:nvSpPr>
              <p:cNvPr id="1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甲亢疾病病因</a:t>
                </a:r>
                <a:endParaRPr/>
              </a:p>
            </p:txBody>
          </p:sp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免疫因素：如Graves病、慢性淋巴细胞性甲状腺炎等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碘摄入过多：如食物、水源中的碘含量过高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遗传因素：有家族史的患者更容易患病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其他因素：如精神压力、感染等</a:t>
                </a:r>
                <a:endParaRPr/>
              </a:p>
            </p:txBody>
          </p:sp>
          <p:sp>
            <p:nvSpPr>
              <p:cNvPr id="1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甲亢疾病的定义与病因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甲亢疾病症状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心悸、心率增快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体重减轻、食欲亢进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情绪不稳定、易激动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出汗多、热耐受差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眼突、手抖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甲亢疾病诊断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临床症状与体征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实验室检查：如甲状腺功能、甲状腺自身抗体等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影像学检查：如甲状腺B超、甲状腺核素扫描等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病理学检查：如甲状腺活检等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甲亢疾病的症状与诊断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甲亢手术的适应症与禁忌症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甲亢手术适应症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中重度甲亢，药物治疗无效或反复发作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甲状腺肿大压迫周围器官，如气管、食管等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甲亢合并甲状腺结节或恶性病变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甲亢手术禁忌症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患有严重心脏病、高血压、糖尿病等慢性疾病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妊娠期、哺乳期妇女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严重肝肾功能不全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凝血功能障碍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甲亢手术前护理准备</a:t>
            </a:r>
            <a:endParaRPr/>
          </a:p>
        </p:txBody>
      </p:sp>
      <p:sp>
        <p:nvSpPr>
          <p:cNvPr id="21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术前心理护理与健康教育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消除患者对手术的恐惧、紧张心理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增强患者对手术的信心，积极配合治疗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向患者讲解手术方法、过程及术后可能出现的并发症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指导患者做好术前准备，如禁食、禁水、戒烟等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术前检查与评估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实验室检查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甲状腺功能、甲状腺自身抗体等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血常规、肝肾功能、凝血功能等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影像学检查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甲状腺B超、甲状腺核素扫描等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其他检查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心电图、胸部X光等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评估患者手术风险，制定个性化护理计划</a:t>
            </a:r>
            <a:endParaRPr/>
          </a:p>
        </p:txBody>
      </p:sp>
      <p:cxnSp>
        <p:nvCxnSpPr>
          <p:cNvPr id="22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指导患者保持良好的心态，避免情绪波动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确保患者充分休息，避免剧烈运动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帮助患者做好皮肤准备，如清洁手术部位、剪指甲等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准备手术所需物品，如手术衣、手套、器械等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遵医嘱给予患者术前用药，如镇静剂、抗过敏药等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术前护理措施与准备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甲亢手术过程及术后护理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手术方法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腺叶切除术：切除部分或全部甲状腺腺叶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腺叶次全切除术：切除甲状腺腺叶及部分甲状腺峡部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全甲状腺切除术：切除全部甲状腺组织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手术过程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麻醉：采用全身麻醉或颈丛神经阻滞麻醉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切口：根据手术方法选择合适的切口，如颈部领式切口、低领式切口等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手术操作：逐层切开皮肤、皮下组织，分离甲状腺，切除病变组织，止血，缝合切口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甲亢手术方法与过程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https://d.book118.com/666144214054010051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甲亢手术前后护理PPT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2024-09-17T01:01:06.554</cp:lastPrinted>
  <dcterms:created xsi:type="dcterms:W3CDTF">2024-09-16T17:01:06Z</dcterms:created>
  <dcterms:modified xsi:type="dcterms:W3CDTF">2024-09-16T17:01:08Z</dcterms:modified>
</cp:coreProperties>
</file>