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A8DF4-773F-45DC-BCC9-41E7FEA60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0A659-E56C-40D9-A9E2-F2F1855CA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E9078-49AB-4FCF-9367-5839A263A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C2BBE-6970-41CE-BCAC-68C1C77AC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40CEDB-60BD-4BE8-B324-22FF12256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1594C2-3EF1-4029-AC46-0B2874EAC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718E7F-CAB5-41D8-AEF4-3A1139EBF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81619-D9B4-4CEA-AB08-B1692A61B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77ACE-066A-4668-B33C-1098BD8FC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4DA8D-1F8C-45E2-B5E0-1CCC79050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190C7-3A1A-419F-929F-ECBCA31E4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450040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市场推广与品牌建设部门鱼骨图KPI设计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市场推广与品牌建设部门概述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鱼骨图KPI设计方法论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市场推广KPI设计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品牌建设KPI设计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鱼骨图KPI实施与监控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明确市场推广与品牌建设部门的关键绩效指标（KPI），以衡量部门整体业绩和员工个人绩效。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适应市场变化和公司战略发展，优化部门运作，提升品牌影响力和市场竞争力。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汇报周期为季度汇报，年度总结。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本KPI设计适用于市场推广与品牌建设部门全体成员。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汇报内容包括KPI设定、目标值、完成情况、改进措施等方面。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市场推广与品牌建设部门概述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制定并执行市场推广策略，提升品牌知名度和影响力。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负责品牌形象的塑造、管理和传播，确保品牌形象与企业文化相符合。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监测和分析市场动态及竞争对手情况，为产品开发和营销策略提供数据支持。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协调内外部资源，组织并执行各类市场活动，提高品牌曝光度。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评估市场推广效果，持续优化推广策略，提高投入产出比。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公关与媒体团队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负责与媒体、合作伙伴等的沟通与协调，组织并执行公关活动。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数据分析团队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负责收集、整理、分析市场数据，为决策提供支持。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品牌管理团队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负责品牌形象设计、传播、维护等工作。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部门总监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负责整体规划和战略制定，监督并指导下属团队工作。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市场策划团队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负责市场调研、策略制定、方案执行等工作。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品牌管理人员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具备品牌设计、传播和维护的专业技能，熟悉品牌定位和推广策略。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部门总监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具备丰富的市场营销经验和战略眼光，能够带领团队实现目标。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市场策划人员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熟悉市场趋势和消费者需求，具备创新能力和执行力。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数据分析人员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掌握数据分析工具和方法，能够从海量数据中提炼有价值的信息。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公关与媒体人员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具备良好的沟通能力和媒体资源，能够处理危机事件和塑造品牌形象。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鱼骨图KPI设计方法论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鱼骨图是一种通过图形化方式展示问题原因和结果的分析工具，形似鱼骨，故得名。它可以帮助团队系统地识别、整理和展示问题的各种原因，从而找到问题的根源和解决方案。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在市场推广与品牌建设部门中，鱼骨图可用于分析市场趋势、竞争对手、消费者需求等关键因素，为制定有效的市场推广和品牌建设策略提供数据支持。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7781" r="27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KPI设计原则与方法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关键绩效指标（KPI）是衡量团队或个人绩效表现的重要指标。设计KPI时应遵循SMART原则（具体、可衡量、可达成、相关性和时限性），确保指标的科学性和有效性。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KPI设计原则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设计KPI时，可采用目标管理法、平衡计分卡等方法，结合部门实际情况，制定符合SMART原则的绩效指标。同时，要确保KPI与部门整体目标保持一致，具有可操作性和可评估性。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KPI设计方法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鱼骨图能够系统性地分析市场推广与品牌建设的关键因素，为KPI设计提供全面的数据支持。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KPI设计以目标为导向，结合鱼骨图分析结果，可制定更具针对性和可操作性的绩效指标。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鱼骨图与KPI结合使用，可形成持续改进的闭环管理，不断优化市场推广和品牌建设策略，提升部门整体绩效。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鱼骨图与KPI的结合有助于促进团队成员之间的沟通与协作，形成共同的目标和行动计划，提高团队凝聚力和执行力。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鱼骨图与KPI结合优势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市场推广KPI设计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产品在目标市场中的销售占比，反映企业在市场中的竞争地位。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市场增长率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与上一时期相比，市场份额的增长速度，体现市场拓展能力。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对主要竞争对手的市场份额、增长率等进行对比分析，以了解自身在市场中的相对位置。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市场占有率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https://d.book118.com/666145004005010045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2024-09-13T16:43:37.231</cp:lastPrinted>
  <dcterms:created xsi:type="dcterms:W3CDTF">2024-09-13T08:43:37Z</dcterms:created>
  <dcterms:modified xsi:type="dcterms:W3CDTF">2024-09-13T08:43:39Z</dcterms:modified>
</cp:coreProperties>
</file>