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138EC-AA18-4498-B9C9-340E88887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74E3D-BED3-42E0-A052-ACFF397D6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D1270-BD9C-4810-9ED4-2152DD4BF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0F96E-E203-43D7-ABF1-F096A0F2D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39F563-BD80-45C2-BD22-8434A09D7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F3B29F-B7D6-421C-A8E8-7DE78FB81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62E14B-3F63-431C-8A0C-52955E35A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8E8AD-895A-4E9A-AF48-7E1D72675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1287C-665F-4590-ABFC-C2944E599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EC4E9-B461-44EE-A36A-0014C04A1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C4074-CBD3-40E5-992C-C87683CEC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45013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教育科研中的性研究薛凌教育科研中的性研究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教育科研中的性研究概述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薛凌教育科研中的性研究内容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教育科研中的性研究方法和策略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教育科研中的性研究结果和讨论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教育科研中的性研究的不足和展望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03" r="1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637" b="236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教育科研中的性研究是探讨教育领域中性别、性取向、性身份等议题的学术研究，对于促进教育公平、提升教育质量具有重要意义。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随着社会的进步和观念的开放，越来越多的人开始关注教育领域中的性别平等和性教育问题，教育科研中的性研究也逐渐成为热点话题。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通过研究教育领域中的性别、性取向、性身份等议题，可以深入了解教育中的不公平现象，为教育改革提供理论支持和实践指导。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342" b="25342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揭示教育领域中的性别、性取向、性身份等议题的现状和问题，提出改进教育公平和促进性教育的策略和建议。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教育领域中的性别平等状况如何？性教育在教育中的地位和作用是什么？如何改进教育公平和促进性教育？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采用文献研究、问卷调查、访谈等多种研究方法，收集和分析相关数据和信息。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涵盖小学、初中、高中和大学等各个阶段的教育，涉及课程设置、教材编写、教师培训、学校管理等多个方面。同时，还将关注不同性别、性取向和性身份学生的教育需求和权益保障。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教育科研中的性研究概述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性教育的概念和内涵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性教育的定义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性教育是指通过有计划、有组织、有系统的教育活动，传授有关性的知识、技能、态度和价值观，帮助个体形成健康的性观念、性态度和性行为。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性教育的内涵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性教育不仅关注性的生理层面，还涉及心理、社会、文化等多个层面。它旨在促进个体的全面发展，包括性健康、性别平等、人际关系、情感表达等方面。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性教育有助于推动社会对性和性别问题的关注和讨论，促进社会对性和性别问题的认识和理解，推动社会进步和发展。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促进性健康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性教育有助于个体了解性的生理和心理变化，掌握正确的性保健知识和技能，预防性传播疾病和非意愿妊娠等问题，促进性健康。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培养性别平等意识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性教育强调性别平等和尊重，帮助个体认识和理解性别差异和多样性，消除性别歧视和偏见，培养性别平等意识。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促进人际关系发展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性教育有助于个体了解人际关系中的性和情感因素，学会与他人建立健康、平等、尊重的关系，提高人际交往能力。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性教育的重要性和必要性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目前，国内外学者对性教育的研究主要集中在性教育的概念、内涵、目标、内容、方法等方面。同时，一些实证研究也探讨了性教育对青少年性健康、性别平等意识等方面的影响。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性教育的研究将更加注重多元化和综合性，涉及更多领域和学科。同时，随着互联网和新媒体的发展，性教育的传播方式和手段也将更加多样化和便捷化。此外，针对不同人群和地区的性教育也将更加个性化和差异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性教育的研究现状和发展趋势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薛凌教育科研中的性研究内容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在20世纪末至21世纪初，中国教育界开始关注性教育的重要性，薛凌作为一位知名的教育学者，积极参与了性教育的研究和推广工作。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薛凌教育科研的背景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她注重理论与实践的结合，通过大量的实证研究和案例分析，深入探讨性教育的本质、目的和方法，为中国的性教育事业做出了重要贡献。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薛凌教育科研的特点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薛凌教育科研的背景和特点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薛凌在性教育实践中的探索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她积极倡导在学校中开展全面性教育，通过课堂教学、心理咨询、校园文化建设等多种途径，帮助学生树立正确的性观念和价值观。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薛凌在性教育实践中的成果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她的实践探索取得了显著成效，不仅提高了学生的性健康意识和自我保护能力，还促进了学校性教育的普及和规范化。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薛凌教育科研中性教育的实践探索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薛凌教育科研中性教育的理论贡献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她提出了“以人为本”的性教育理念，强调性教育应关注人的全面发展，包括身体、心理、情感和社会等多个层面。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薛凌在性教育理论中的创新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她的理论贡献对于推动中国性教育事业的发展具有重要意义，不仅为教育工作者提供了科学的理论指导，还促进了社会各界对性教育的关注和重视。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薛凌在性教育理论中的影响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https://d.book118.com/666145013015010043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2024-09-10T20:57:55.962</cp:lastPrinted>
  <dcterms:created xsi:type="dcterms:W3CDTF">2024-09-10T12:57:55Z</dcterms:created>
  <dcterms:modified xsi:type="dcterms:W3CDTF">2024-09-10T12:57:58Z</dcterms:modified>
</cp:coreProperties>
</file>