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398D48-8750-41AE-9049-6F5CB5F6B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2CB47F-F434-48D3-B32D-119C05F06D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3BF10A-B167-4C52-9641-1D802129C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13756F-1DF4-458F-B559-0242C2B6F3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F7EDA5-084F-49DD-8F09-FB3A6E0838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E11BDB-B45B-4054-AA36-D73006DB13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76C0B8-7931-4465-A9BE-F82A65CAD2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A44BD-27E3-4760-94BC-B2772B5B4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328AC0-7C80-4519-BA69-1801493A8C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231954-A07B-40F3-9B40-ABB9959B1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3C4A65-27F8-4E1A-B6F4-6F33E9D1E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15015115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电导分析法</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汇报人：AA</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2024-01-30</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基本原理与方法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仪器设备与操作规范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实验设计与数据处理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应用实例与效果评价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发展趋势与挑战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电导分析法是一种电化学分析方法，通过测量溶液的电导率来推断溶液中离子的种类和浓度。</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该方法基于电解质溶液的电导性质与溶液中离子浓度之间的关系，利用电导电极测量溶液的电导，进而分析溶液中离子的组成和含量。</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266" b="826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电导分析法具有灵敏度高、选择性好、操作简便等优点，广泛应用于环境监测、工业生产、医疗卫生等领域。</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电导分析法概述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目前，电导分析法已经成为一种常规的分析方法，广泛应用于各种实际生产和科研领域。同时，新型电导电极和仪器的不断研发也为电导分析法的发展提供了更广阔的空间。</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电导分析法起源于19世纪末，随着电化学理论的发展而逐渐成熟。</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20世纪中期以后，随着电子技术和计算机技术的飞速发展，电导分析法的测量精度和自动化程度不断提高。</a:t>
            </a:r>
          </a:p>
        </p:txBody>
      </p:sp>
      <p:pic>
        <p:nvPicPr>
          <p:cNvPr id="12" name="Picture 12"/>
          <p:cNvPicPr>
            <a:picLocks noChangeAspect="1"/>
          </p:cNvPicPr>
          <p:nvPr/>
        </p:nvPicPr>
        <p:blipFill>
          <a:blip r:embed="rId2"/>
          <a:srcRect l="889" r="889"/>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2781" r="278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2535" r="2535"/>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环境监测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电导分析法可用于监测水质中的离子浓度，如氯离子、钙离子、镁离子等，对于环境保护和水资源管理具有重要意义。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8333" r="18333"/>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工业生产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在化工、冶金、制药等工业生产过程中，电导分析法可用于控制生产过程中的离子浓度，保证产品质量和生产安全。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医疗卫生</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电导分析法可用于检测生物体液中的离子浓度，如血液中的钾离子、钠离子等，对于疾病的诊断和治疗具有重要价值。此外，在药物研发和质量控制方面，电导分析法也发挥着重要作用。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基本原理与方法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电导率定义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电导率是表示物质导电性能的物理量，通常用电阻率的倒数表示，单位为S/m。</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电导率受溶液浓度、温度、离子迁移率等因素影响。其中，溶液浓度对电导率影响显著，浓度越高，电导率越大；温度也会影响离子的迁移率，进而影响电导率；离子迁移率与离子所带电荷、溶剂性质等有关。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094" r="23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电导率概念及影响因素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750" r="287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电导分析法是通过测量溶液的电导率来分析溶液中离子浓度的一种方法。当溶液中离子浓度发生变化时，溶液的电导率也会随之变化，通过测量电导率的变化可以推断出溶液中离子的浓度。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测量原理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电导池是电导分析法中的关键部件，它由两个电极和一个绝缘体组成。在电导池中，溶液与电极接触，通过电极将电流引入溶液，测量溶液的电导率。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电导池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电导分析法测量原理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交流电桥法</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交流电桥法是一种常用的电导测量方法，它通过交流电桥平衡条件来测量溶液的电导率。该方法具有准确度高、稳定性好等优点。</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直流测量法</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直流测量法是通过直流电源和电流表来测量溶液的电导率。该方法简单易行，但受电极极化、溶液电阻等因素影响较大。</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自动电导仪</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自动电导仪是一种智能化的电导测量仪器，它可以自动完成电导率的测量、计算和数据存储等功能。自动电导仪具有操作简便、测量准确度高、自动化程度高等优点，广泛应用于化学分析、环境监测等领域。</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常见测量方法与技术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仪器设备与操作规范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小巧轻便，适用于现场快速测量，但精度和稳定性相对较低。</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便携式电导率仪</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实验室用电导率仪</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在线电导率仪</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精度高，稳定性好，功能丰富，适用于科研和实验室等需要精确测量的场合。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可连续监测生产过程中的电导率变化，及时反馈信息，适用于工业生产过程中的自动控制和监测。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电导率仪器种类及特点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86" r="3038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开机预热、选择测量范围、校准仪器、测量样品、记录数据、清洗电极、关机。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操作步骤</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避免电极与硬物碰撞、防止电极污染、保持电极湿润、定期校准仪器、注意测量范围的选择、避免在强电磁场干扰下使用。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注意事项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操作步骤与注意事项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https://d.book118.com/666150151150010044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2024-09-13T01:43:53.201</cp:lastPrinted>
  <dcterms:created xsi:type="dcterms:W3CDTF">2024-09-12T17:43:53Z</dcterms:created>
  <dcterms:modified xsi:type="dcterms:W3CDTF">2024-09-12T17:43:55Z</dcterms:modified>
</cp:coreProperties>
</file>