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D3717-784E-4037-8D8C-3AF5B3A85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24075-C23D-47CB-B35B-E3D67F99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C6A01-B314-42D2-8D29-DD3F41C21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4C0BC-DAD0-400B-BCEA-3184EF0EC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FFD5FE-EAE4-4E5D-9E9B-4EB85AA7F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7117D7-57A3-47E2-BB35-349CBD77D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9CFEC-D9A6-49C7-999C-2A1229456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D478E-3517-4563-B591-385496D95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0557E-A0DA-41BD-8FCA-5DFF38632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63155-4DDE-4A34-90B0-C14801592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1C6D6-441C-44C6-880E-808E4D7C0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5021412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《大学语文教学》ppt课件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大学语文课程简介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大学语文教学方法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大学语文教学内容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大学语文教学评价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大学语文课程资源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大学语文课程简介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大学语文是一门人文素质教育必修课程，旨在培养学生的人文素养和语言表达能力。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大学语文在高等教育课程体系中占有重要地位，对于提高学生的综合素质和职业发展具有重要意义。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课程性质与定位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通过大学语文的学习，使学生掌握语言文学的基本知识和理论，提高学生的阅读、写作和表达能力，培养学生的审美情趣和文化素养。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大学语文课程的任务是传授语言文学知识，培养学生的语言运用能力，提高学生的文化素养和综合素质。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大学语文课程内容涵盖了古今中外的经典文学作品，包括诗歌、散文、小说、戏剧等文体，注重文学史和文学理论的结合。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大学语文课程结构分为阅读、写作、表达和鉴赏四个模块，每个模块都有相应的教学内容和练习题。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大学语文教学方法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传统的教学方法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讲授法是教师通过口头语言向学生传授知识、培养能力、进行思想教育的方法，在以语言传递为主的教学方法中应用最广泛，且其他各种教学方法在运用中常常要与讲授法结合。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讲授法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互动交流的教学方法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是学生在教师的指导下为解决某个问题而进行探讨、辨明是非真伪以获取知识的方法。其优点在于能更好地发挥学生的主动性、积极性，有利于培养学生独立思维能力、口头表达能力，促进学生灵活地运用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实践体验的教学方法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模拟法是指通过对事件或事物发生与发展的环境、过程的模拟或虚拟再现，让受教育者理解教学内容，能够解决学习中遇到的问题，在近乎真实的环境中完成学习任务的教学方法。情境模拟法的优点是学生参与性强，教学形式生动，有利于提高学生分析问题和解决问题的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07" r="12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真实案例的教学方法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案例分析法是指把实际工作中出现的问题作为案例，交给学生研究分析，培养学生分析、解决问题能力的一种教学方法。案例分析法的优点在于能激发学生的学习兴趣，提高其独立思考和判断能力。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大学语文教学内容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https://d.book118.com/666150214120010051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2024-09-17T06:50:55.369</cp:lastPrinted>
  <dcterms:created xsi:type="dcterms:W3CDTF">2024-09-16T22:50:55Z</dcterms:created>
  <dcterms:modified xsi:type="dcterms:W3CDTF">2024-09-16T22:50:57Z</dcterms:modified>
</cp:coreProperties>
</file>