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196C6-9867-42F2-BA51-33C1F8ED4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061BA-A4BD-4A8D-8834-3BB040898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3954E-01CF-4F08-9222-68FE14D0B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FB1152-96C8-4814-9406-BEC2390DD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6E112D-1877-44DD-B2C2-A0E2ED66D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B2E97E-73CC-4983-852B-A116DFD90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3D1657-6026-4253-8E95-7F5858EFD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633327-5383-49BD-8833-035E4A352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EF49E-E256-432C-AD49-2EB5CA378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4AFB0-2A91-4880-BE9F-02359F475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1A52B-BEEB-43A1-ACF6-21AFDD6F1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151141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初级护理的核心技能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初级护理的实践应用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初级护理的伦理与法律责任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初级护理的未来发展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初级护理是指在社区和家庭层面提供的综合性的、连续性的卫生保健服务，旨在维护和促进个体和群体的健康。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初级护理具有综合性、连续性、可及性和协调性的特点，它涵盖了预防、治疗、康复和关怀等多个方面，为居民提供全面的卫生保健服务。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859" b="1985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初级护理的重要性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提高居民健康水平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初级护理能够提供全面的卫生保健服务，满足居民的基本卫生需求，预防和控制疾病，提高居民的健康水平。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缓解医疗资源压力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初级护理可以缓解医疗资源的压力，降低医疗成本，优化医疗资源的配置和使用。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促进医患关系和谐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初级护理提供者与居民之间建立良好的关系，能够增强居民对医疗服务的信任感和满意度，促进医患关系的和谐。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初级护理的历史可以追溯到19世纪中叶，当时随着工业化进程的加速，城市居民的健康问题逐渐凸显，初级护理应运而生。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随着社会经济的发展和人口老龄化的加剧，初级护理的发展越来越受到重视，未来的发展方向包括加强基层卫生保健服务体系建设、提高服务质量和效率、推进信息化和智能化等。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初级护理的历史与发展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初级护理的核心技能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基础护理技能的重要性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基础护理技能是保障患者基本生活需求和预防并发症的重要手段，也是初级护理人员必备的基本素质。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基础护理技能的培训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基础护理技能的培训是必要的，可以通过理论学习和实践操作相结合的方式进行，以提高护理人员的技能水平。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包括日常的清洁、卫生、饮食、排泄等护理技能，是护理工作的基础。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急救护理技能的培训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急救护理技能的培训需要定期进行，并确保护理人员熟练掌握相关技能。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包括心肺复苏、止血、包扎等急救技能，是应对紧急情况的关键。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在紧急情况下，及时的急救护理能够挽救患者的生命，减少并发症和后遗症。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包括康复训练、理疗等技能，是促进患者康复的重要手段。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康复护理能够帮助患者恢复身体功能，提高生活质量，减少长期卧床和依赖他人的情况。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康复护理技能的重要性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康复护理技能的培训需要针对不同的疾病和患者情况进行，以提高护理人员在康复领域的专业能力。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康复护理技能的培训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心理护理技能的重要性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心理护理能够帮助患者缓解焦虑、抑郁等情绪问题，增强患者的治疗信心和配合度。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心理护理技能的培训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心理护理技能的培训需要关注护理人员的沟通能力和情感管理能力，以提高其在心理护理领域的专业能力。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心理护理技能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包括沟通技巧、情绪疏导、心理支持等技能，是关注患者心理健康的重要手段。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初级护理的实践应用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https://d.book118.com/666151141135010034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2024-09-03T21:59:34.769</cp:lastPrinted>
  <dcterms:created xsi:type="dcterms:W3CDTF">2024-09-03T13:59:34Z</dcterms:created>
  <dcterms:modified xsi:type="dcterms:W3CDTF">2024-09-03T13:59:36Z</dcterms:modified>
</cp:coreProperties>
</file>