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FB641C-9D14-4746-9BDE-D685CBBEB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15A0B1-DEF6-40FA-A2E6-B23AEDB4B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69D792-004C-4D0D-86B1-C16A41E17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8AB2EA-57B8-4E02-855B-6FA2B908C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B3FB7D-2068-4682-94A1-EDD02ED0D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504568-2DAA-4F5A-94FC-C8118E57B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AE3732-0064-4FCD-B2EA-E2AEA345A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B36614-642A-48A4-9067-C9C005531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8C0662-B650-4D6A-B032-66FE6921A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103E10-C03D-45AC-A6E7-48523450C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49366B-D065-4867-ADB5-5CB6BFACA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153020123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电动汽车充电桩电量远程监控系统设计与分析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充电桩电量远程监控系统设计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数据分析与处理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系统性能测试与评估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随着环保意识的提高和技术的进步，电动汽车逐渐成为主流交通工具。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电动汽车的普及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充电设施的需求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现有系统的局限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电动汽车的发展需要配套的充电设施，其中远程监控系统对于确保充电安全和优化运营至关重要。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现有的充电桩监控系统存在数据传输不及时、准确度不高、智能化程度不足等问题。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提高充电安全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实时监测充电桩电量状态，预防过充、欠充等安全隐患。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优化运营管理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通过远程监控和分析，提高充电设施的运营效率和管理水平。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促进智能化发展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为未来智能充电网络的构建奠定基础，提升电动汽车充电服务的智能化水平。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研究范围和方法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本系统主要针对电动汽车充电桩的电量进行远程监控，包括电量数据采集、传输、处理和展示等环节。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2" name="TextBox 52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采用理论分析和实际测试相结合的方法，首先进行系统需求分析和架构设计，然后进行模块开发和测试，最后进行系统集成和实际应用测试。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充电桩电量远程监控系统设计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本系统采用分层架构，包括数据采集层、网络传输层、数据处理层和用户界面层。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架构概述</a:t>
            </a:r>
          </a:p>
        </p:txBody>
      </p:sp>
      <p:sp>
        <p:nvSpPr>
          <p:cNvPr id="6" name="AutoShape 6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提供友好的Web界面，用户可通过电脑或手机访问系统，实时查看充电桩电量状态和历史数据。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用户界面层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负责从充电桩获取电量数据，通过RS485或CAN总线等通信协议与充电桩进行数据交互。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采用GPRS、4G或WiFi等无线通信技术，将数据传输至云服务器。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网络传输层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云服务器对接收到的数据进行存储、分析和处理，提供实时监控和历史数据查询功能。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硬件设备选择与配置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5" name="TextBox 35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充电桩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7" name="TextBox 37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选择符合国家标准的电动汽车充电桩，支持多种充电模式和通信协议。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GPRS/4G/WiFi模块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41" name="TextBox 41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用于无线数据传输，选择低功耗、高稳定性模块，确保数据传输的可靠性和实时性。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3" name="TextBox 43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数据采集器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5" name="TextBox 45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具备RS485或CAN总线接口，能够与充电桩进行稳定通信，采集电量数据。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云服务器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9" name="TextBox 49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选择可靠的云服务提供商，配置高性能的服务器硬件，确保数据处理和存储的高效性。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7" name="Freeform 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2" name="AutoShape 1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4" name="Freeform 1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软件功能设计与实现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数据采集软件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编写数据采集程序，实现与充电桩的通信和数据解析，将电量数据发送至云服务器。</a:t>
            </a:r>
          </a:p>
        </p:txBody>
      </p:sp>
      <p:sp>
        <p:nvSpPr>
          <p:cNvPr id="44" name="AutoShape 44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数据处理软件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在云服务器上部署数据处理程序，对接收到的数据进行存储、分析和处理，提供实时监控和历史数据查询功能。</a:t>
            </a:r>
          </a:p>
        </p:txBody>
      </p:sp>
      <p:sp>
        <p:nvSpPr>
          <p:cNvPr id="48" name="AutoShape 48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TextBox 50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用户界面软件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设计友好的Web界面，使用HTML、CSS和JavaScript等技术实现用户交互功能，提供充电桩电量实时显示、历史数据查询等功能。</a:t>
            </a:r>
          </a:p>
        </p:txBody>
      </p:sp>
      <p:sp>
        <p:nvSpPr>
          <p:cNvPr id="52" name="AutoShape 52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TextBox 54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报警功能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根据设定的阈值，当电量异常时触发报警机制，通过短信或邮件等方式通知管理员。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数据分析与处理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https://d.book118.com/666153020123010052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2024-09-18T22:48:08.036</cp:lastPrinted>
  <dcterms:created xsi:type="dcterms:W3CDTF">2024-09-18T14:48:08Z</dcterms:created>
  <dcterms:modified xsi:type="dcterms:W3CDTF">2024-09-18T14:48:10Z</dcterms:modified>
</cp:coreProperties>
</file>