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D2BDD4-D7E3-414F-81C9-03C152A96C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B2FE8C-1FA2-4948-8D28-1ED3499498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D758CF-DC09-4641-BEB2-0361083DED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E93A3D-E41C-43B5-BFEA-5A3F8F5A90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37D902-F6FE-4ED8-858E-E3300798D5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554BDB-440C-4EC2-A8E0-313143B1F9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BC53A2-369C-431A-BAC6-636D18A151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36EC8D-3AE0-4E1D-AD02-1024E7B02B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A2D14E-8C2C-4325-B2C0-7C333FA37C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61DF97-BD7A-4BEF-898C-D5EBD10643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9AC870-2185-426D-8E19-15F7AA842D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61531440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心肺复苏相关图片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心肺复苏的步骤</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心肺复苏的正确姿势</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心肺复苏的常见错误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心肺复苏的成功案例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心肺复苏的宣传教育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心肺复苏的步骤</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胸外按压是心肺复苏的重要步骤，通过按压胸部来帮助心脏泵血，维持血液循环。</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在进行胸外按压时，应将双手交叠放在受害者胸部中央的胸骨下半部，然后向下按压5-6厘米，以每分钟100-120次的速率进行按压。确保每次按压后胸部完全回弹，并尽量减少按压之间的暂停时间。</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C（胸外按压）步骤</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35844" r="35844"/>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开放气道是心肺复苏过程中的关键步骤，目的是确保受害者的气道畅通，以便进行人工呼吸。</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在开放气道时，应将受害者头部仰起，抬高下颌，以解除呼吸道梗阻。如果受害者口腔内有异物或呕吐物，应立即清除。如果受害者牙齿紧闭，可能需要使用开口器或口咽通气道来保持呼吸道通畅。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A（开放气道）步骤</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人工呼吸是在心肺复苏过程中通过吹气来帮助受害者呼吸的重要步骤。</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在进行人工呼吸时，应捏住受害者的鼻子，然后向其口腔内吹气。每次吹气都应持续吹气1秒以上，使胸部隆起。吹气后应立即放开捏住的鼻子，让受害者自行呼气。人工呼吸的频率应为每分钟10-12次。</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B（人工呼吸）步骤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心肺复苏的正确姿势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242" b="1024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2817" b="1281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成人心肺复苏的正确姿势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胸外按压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按压位置在两乳头与胸廓连线的交叉处，深度5-6cm，频率100-120次/分钟。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开放气道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用仰头提颏法打开气道，避免下颌过度上抬。</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人工呼吸</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捏住患者鼻子，吹气两次，每次吹气持续吹气1秒以上，使胸廓隆起。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按压位置在两乳头连线中点下方一横指处，深度约为胸廓的1/3至1/2。</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胸外按压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591" r="559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开放气道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人工呼吸</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572" r="1957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采用推举下颌法打开气道。</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吹气时要将气完全吹入儿童肺部，吹气量要适当。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儿童心肺复苏的正确姿势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开放气道</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采用托下颌法打开气道。</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人工呼吸</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吹气时要将气完全吹入婴儿肺部，吹气量要适当。</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胸外按压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按压位置在两乳头连线中点下方一横指处，深度约为胸廓的1/3至1/2。</a:t>
            </a:r>
          </a:p>
        </p:txBody>
      </p:sp>
      <p:pic>
        <p:nvPicPr>
          <p:cNvPr id="10" name="Picture 10"/>
          <p:cNvPicPr>
            <a:picLocks noChangeAspect="1"/>
          </p:cNvPicPr>
          <p:nvPr/>
        </p:nvPicPr>
        <p:blipFill>
          <a:blip r:embed="rId2"/>
          <a:srcRect l="42" r="4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婴儿心肺复苏的正确姿势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https://d.book118.com/666153144030010040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2024-09-06T08:41:41.905</cp:lastPrinted>
  <dcterms:created xsi:type="dcterms:W3CDTF">2024-09-06T00:41:41Z</dcterms:created>
  <dcterms:modified xsi:type="dcterms:W3CDTF">2024-09-06T00:41:43Z</dcterms:modified>
</cp:coreProperties>
</file>