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773104-0062-4328-A19D-6742D8283E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CF3334-5AC2-4744-8EC0-FEC533705E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CE9A6A-AFEA-40AB-95AF-83E2B9E8E6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AE113F-4505-459D-BAD8-6B60B60193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7031266-4210-4621-9C0C-D630B8A82B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FEC6DC5-0B65-436A-8B22-CBB7D8E925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74508EB-478C-46BD-B0B2-3A1F8F80A2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135820-1DCA-4D51-B969-18C929A229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EECE82-4816-4C7C-95DF-46C873F5BF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248114-5D18-44AB-A0BA-E089226294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168FC8-834F-40F5-B26C-60BAB4B074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6154015214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钳工实训报告总结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实训内容与过程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实训成果与收获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实训中遇到的问题及解决方案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对未来钳工工作的展望与建议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总结与致谢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实训背景与目的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460" b="246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460" b="246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实训背景介绍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学校安排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根据学校的教学计划，钳工实训是机械类专业学生必修的实践课程之一。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专业需求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钳工实训旨在帮助学生掌握钳工基本技能和操作方法，提高实践动手能力。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市场需求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随着制造业的快速发展，对于具备实际操作经验的钳工人才需求日益旺盛。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掌握基本技能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培养职业素养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提高动手能力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拓展职业前景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实训目的与意义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673" r="1667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5002" r="15002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通过实训，使学生掌握钳工的基本操作技能和工具使用方法。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实训过程中，注重培养学生的安全意识、质量意识和团队协作精神。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通过实践操作，提高学生的动手能力和解决实际问题的能力。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具备良好钳工技能的学生在求职和职业发展方面更具竞争力。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350" r="3235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4" r="325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本次钳工实训为期两周，共计80课时。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实训时间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学校钳工实训室及合作企业车间。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实训地点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实训时间与地点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实训内容与过程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钳工概述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了解钳工的职责、工作内容及其在制造业中的地位。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安全操作规程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学习并遵守钳工实训的安全操作规程，确保实训过程的安全。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图纸识读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掌握图纸的基本知识和识读方法，能够正确理解图纸要求。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钳工基础知识学习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熟悉钳工常用工具的种类、规格及用途，如钳子、锤子、锉刀等。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工具种类与用途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学习和掌握各类工具的正确使用方法和操作技巧，提高工作效率。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工具使用技巧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了解工具的保养与维护知识，延长工具使用寿命。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工具保养与维护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钳工工具使用方法掌握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实训项目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记录实训过程中完成的具体项目，如制作简单的金属零件、修复损坏的设备等。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操作步骤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详细记录每个项目的操作步骤，包括材料准备、工具选择、加工过程等。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问题与解决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记录在实训过程中遇到的问题及解决方法，以便回顾和总结。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成果展示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展示实训成果，包括完成的零件、修复的设备等，以便评估实训效果。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实际操作过程记录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实训成果与收获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工具使用熟练度提高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在实训过程中，我逐渐熟悉了各种钳工工具的使用方法和技巧，如钳子、锤子、钻床等，使用熟练度有了很大提高。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零件加工精度提升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通过不断地练习和实践，我逐渐掌握了零件的加工方法和技巧，零件的加工精度和效率都有了显著提升。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钳工技能水平提升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通过实训，我掌握了钳工的基本技能，如划线、锯割、锉削、钻孔等，技能水平得到了显著提升。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技能提升情况分析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在实训过程中，我遇到了一些问题和困难，通过独立思考和查阅资料，我逐渐找到了解决问题的方法，独立思考能力得到了提升。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独立思考能力提升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在实训中，我不仅完成了规定的任务，还尝试了一些新的想法和方法，创新能力得到了锻炼和提升。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创新能力提升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通过实训中的问题解决过程，我逐渐形成了系统化的问题解决思路和方法，解决问题的能力得到了提高。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解决问题的能力提升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问题解决能力提高情况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https://d.book118.com/666154015214010031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2024-08-30T14:07:02.648</cp:lastPrinted>
  <dcterms:created xsi:type="dcterms:W3CDTF">2024-08-30T06:07:02Z</dcterms:created>
  <dcterms:modified xsi:type="dcterms:W3CDTF">2024-08-30T06:07:04Z</dcterms:modified>
</cp:coreProperties>
</file>