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204471-9108-422E-95FD-8068384C57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4C9BBE-EAE3-4F24-8189-91FA46B3B4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874367-565D-4A08-8412-8B88FE9AB9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6993FC-5E73-47E6-879E-F4CA5D0965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8674E1-0BB4-4901-A238-6F1A7A1DD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3DB3853-C8AB-47E2-886B-35DE7A8DD0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EC7831-EDF2-43C7-A38F-C574AF7919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AB3BF9-7D6A-4D6C-8B86-996ACE20A0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6A82CA-5390-45ED-B168-B23713B23E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659E82-EC2C-4D6F-8BB4-3F9CC0A26F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4D7BE8-10B9-4F40-AF2E-144DE1C9BF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6200015241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生态保护外国环境整治强化措施及启发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生态保护外国环境整治强化措施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生态保护外国环境整治启发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案例分析：成功经验与挑战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t="16542" b="1654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随着工业化和城市化进程的加速，全球环境问题日益突出，如气候变化、生物多样性丧失、水资源短缺等。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全球环境问题日益严重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生态保护是解决环境问题的关键，通过保护和恢复生态系统，可以减缓环境恶化的趋势，保障人类生存和发展的基础。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生态保护的重要性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许多国家在环境整治方面取得了显著成效，同时也存在一些问题和挑战。借鉴外国经验，可以为我国生态保护提供有益的启示。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外国环境整治的经验与教训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国内现状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我国在生态保护方面取得了一定的成绩，如实施天然林保护、退耕还林还草等重大生态工程，但仍然面临许多挑战，如生态系统退化、环境污染等问题。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随着全球环保意识的提高和科技的进步，生态保护将更加注重预防和综合治理，推动绿色发展和可持续发展。同时，国际合作与交流将更加频繁，共同应对全球环境问题。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alphaModFix amt="70000"/>
          </a:blip>
          <a:srcRect l="22844" r="228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国内外现状及发展趋势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生态保护外国环境整治强化措施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10625" r="1062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25" r="162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建立完善的环保法律法规体系，明确各级政府和企业的环保责任和义务。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 l="15708" r="15708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加大对违法行为的惩罚力度，提高违法成本，形成有效的威慑。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加强法律法规的宣传和普及，提高公众的环保意识和法律意识。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制定严格的法律法规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750" r="75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 l="13792" r="13792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建立健全的环保监管机制，加强对企业、项目和行为的监管。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加大对违法行为的查处力度，发现违法行为及时制止并严肃处理。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加强监管队伍的建设和培训，提高监管人员的素质和能力。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加强监管力度，确保执行到位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推广循环经济和资源回收利用，实现废弃物的减量化、资源化和无害化。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加强生态农业和有机农业的发展，减少化肥和农药的使用，保障食品安全。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289" b="10289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推广清洁能源和低碳技术，减少化石能源的使用和温室气体的排放。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推广绿色生产方式，减少污染排放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9" name="AutoShape 9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8053" b="1805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7854" b="785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开展生态修复工程，恢复生态系统功能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对受损的生态系统进行修复和重建，恢复其生态功能。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加强生态保护和修复技术的研发和应用，提高修复效果。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加强生态教育和宣传，提高公众的生态保护意识。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生态保护外国环境整治启发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https://d.book118.com/666200015241010045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2024-09-14T23:37:03.263</cp:lastPrinted>
  <dcterms:created xsi:type="dcterms:W3CDTF">2024-09-14T15:37:03Z</dcterms:created>
  <dcterms:modified xsi:type="dcterms:W3CDTF">2024-09-14T15:37:05Z</dcterms:modified>
</cp:coreProperties>
</file>