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E232-14D1-4CC6-BC48-C584C9D8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FCFA-AB14-4570-BF0E-257B80DA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39985-F906-4745-8599-7A624881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CD2C1-66D2-4999-B682-B0BBE32C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EB359-8F73-4E15-9183-9CBE302F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7ADA9-C7C7-4400-A46B-643BA754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DC5F6-54CC-4B52-BC8E-EFE78B17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FF133-4745-48EA-A344-B77448F63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27AD4-2DA6-4C99-B46C-4727AC246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E24E6-761F-4594-BE76-5137EAA7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9D56-43E7-4108-A2CD-3EFAD437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0004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经营管理部职责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部门协同与沟通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部门概述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制定公司经营战略和计划，确保公司经营目标实现。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组织协调各部门工作，推动公司整体运营效率提升。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负责公司财务、成本、预算等管理工作，确保公司财务状况良好。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开展市场调研，分析行业趋势，为公司决策提供支持。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优化公司内部管理流程，提高运营效率。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保障公司资产安全，防范经营风险。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提高公司经营效益，实现可持续发展。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降低公司成本，增强市场竞争力。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部门组织结构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经营管理部下设战略规划、财务管理、运营管理等多个小组，各小组分工明确，协同工作。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部门负责人负责统筹协调各部门工作，确保部门整体目标的实现。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经营管理部与其他部门保持密切沟通与协作，共同推动公司整体发展。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经营计划管理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2" b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制定产品策略、价格策略、渠道策略等，确保经营计划的可行性。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制定公司年度、季度、月度经营计划，明确各部门任务目标。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分析市场趋势，预测未来市场需求，为公司战略决策提供依据。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制定经营计划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定期跟踪各部门经营计划执行情况，确保计划顺利实施。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及时发现计划执行中存在的问题，提出改进措施并跟进落实。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定期向上级汇报经营计划执行情况，为高层决策提供支持。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监控经营计划执行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根据市场变化、政策调整等因素，及时调整经营计划。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41" r="2441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分析经营计划调整的原因，评估调整对公司的影响，制定应对措施。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协调各部门资源，确保调整后的经营计划顺利实施。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调整经营计划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制定经营计划评估标准，定期对各部门完成情况进行评估。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分析各部门经营计划完成情况，总结经验教训，提出改进建议。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将经营计划完成情况纳入部门绩效考核，激励员工积极完成目标。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经营计划评估与考核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财务管理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13" r="2031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根据企业战略目标和业务计划，制定年度、季度和月度财务预算，确保企业财务资源的合理配置。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财务报告编制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定期编制财务报表，包括资产负债表、利润表和现金流量表等，反映企业财务状况和经营成果。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通过财务数据分析，评估企业财务状况和经营绩效，为企业决策提供依据。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对预算执行情况进行实时监控，及时发现和解决预算偏差问题，确保预算目标的实现。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准确核算企业各项成本，包括直接成本和间接成本，为企业决策提供成本信息。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制定成本控制措施，降低企业运营成本，提高企业盈利能力。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通过成本分析，发现成本问题和改进空间，提出成本优化建议。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根据历史成本数据和市场变化，预测未来成本趋势，为企业决策提供依据。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根据企业业务发展和投资需求，筹措资金来源，包括银行贷款、股权融资等。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资金调度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合理调度企业资金，确保资金流动性，满足企业日常经营和投资需求。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监管企业资金使用情况，确保资金使用合规性和有效性。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评估和管理企业财务风险，降低资金风险对企业的影响。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https://d.book118.com/666200045015010100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2024-09-23T23:01:58.553</cp:lastPrinted>
  <dcterms:created xsi:type="dcterms:W3CDTF">2024-09-23T15:01:58Z</dcterms:created>
  <dcterms:modified xsi:type="dcterms:W3CDTF">2024-09-23T15:02:00Z</dcterms:modified>
</cp:coreProperties>
</file>