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4A86F-22F1-4744-9B08-BEA2F3314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515CB-BDD3-497E-92D4-0163D3EF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46D5B-3ECB-4C0A-AE9F-A2026D11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227D7-5758-4E55-9D18-E572899AC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50F25-1E14-4109-AE1F-F108EC348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0ECFA-9CC0-428E-8DF5-25FAC0564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84F83-EE04-4A61-BE65-CD105D8D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E0C12-5842-41E4-BCD5-E68A3F20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CEABA-BE00-4BE2-A85D-73C811A7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01D8-E945-44BF-A278-D5C3CC67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92F46-D874-4CF5-AFEC-C32F9962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00" r:id="rId2"/>
    <p:sldLayoutId id="2147491201" r:id="rId3"/>
    <p:sldLayoutId id="2147491202" r:id="rId4"/>
    <p:sldLayoutId id="2147491203" r:id="rId5"/>
    <p:sldLayoutId id="2147491204" r:id="rId6"/>
    <p:sldLayoutId id="2147491205" r:id="rId7"/>
    <p:sldLayoutId id="2147491206" r:id="rId8"/>
    <p:sldLayoutId id="2147491207" r:id="rId9"/>
    <p:sldLayoutId id="2147491208" r:id="rId10"/>
    <p:sldLayoutId id="21474912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011240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高等教育品牌建设与国际声誉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品牌建设的重要性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品牌建设的核心要素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提升国际声誉的策略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品牌建设与国际声誉的实践案例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面临的挑战与未来发展趋势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品牌建设的重要性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品牌建设对高等教育发展的影响</a:t>
            </a:r>
            <a:endParaRPr lang="zh-CN" altLang="en-US"/>
          </a:p>
        </p:txBody>
      </p:sp>
      <p:sp>
        <p:nvSpPr>
          <p:cNvPr id="1048980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2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提升国际声誉：品牌建设有助于提高高等教育的国际知名度和声誉，吸引更多国际学生和教师资源。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8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0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2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增强竞争力：品牌建设有助于提升高等教育机构的竞争力，使其在激烈的竞争中脱颖而出。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6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8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0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促进资源整合：品牌建设有助于整合高等教育机构内外部资源，提高资源利用效率，促进机构整体发展。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4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提升教育质量：品牌建设有助于促进高等教育机构注重教育质量的提升，提高人才培养质量和社会认可度。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品牌建设在提升国际声誉中的作用</a:t>
            </a:r>
            <a:endParaRPr lang="zh-CN" altLang="en-US"/>
          </a:p>
        </p:txBody>
      </p:sp>
      <p:sp>
        <p:nvSpPr>
          <p:cNvPr id="1049046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品牌建设有助于提高国际知名度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54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6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品牌建设有助于提升国际竞争力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品牌建设有助于吸引国际优秀人才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7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品牌建设有助于提高国际合作与交流机会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品牌建设对吸引国际学生的意义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提升国际知名度，吸引更多国际学生关注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增强国际竞争力，提高国际学生入学率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提升教育质量，吸引更多优秀国际学生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促进国际交流与合作，提升学校国际声誉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品牌建设的核心要素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教学质量与学科实力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教学质量：提供优质教育资源，培养优秀人才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科研实力：强化科研创新能力，推动学术成果转化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师资力量：高水平教师团队，提升教学质量和学科实力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学科实力：具备国际竞争力的学科领域，吸引优秀师资和生源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师资力量与科研水平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学科建设：优势学科和特色学科的建设有助于提升学校的品牌形象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师资力量：高水平、有学术影响力的教师是品牌建设的关键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科研水平：科研成果的质量和数量是衡量高校水平的重要指标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教学质量：优质的教学资源和教学质量是吸引优秀学生的重要因素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学生满意度与校园文化</a:t>
            </a:r>
            <a:endParaRPr lang="zh-CN" altLang="en-US"/>
          </a:p>
        </p:txBody>
      </p:sp>
      <p:sp>
        <p:nvSpPr>
          <p:cNvPr id="1049380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学生满意度是品牌建设的重要指标之一，它反映了学生对高等教育的满意度和认可度。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88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94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校园文化是品牌建设的重要组成部分，它包括学校的价值观、使命、传统和校训等方面，对学生的成长和发展有着深远的影响。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良好的校园文化可以增强学生的归属感和凝聚力，同时也可以提高学校的声誉和品牌价值。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04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10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在品牌建设中，需要注重学生满意度和校园文化的建设，以提升学校的整体形象和吸引力。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社会贡献与国际交流</a:t>
            </a:r>
            <a:endParaRPr lang="zh-CN" altLang="en-US"/>
          </a:p>
        </p:txBody>
      </p:sp>
      <p:sp>
        <p:nvSpPr>
          <p:cNvPr id="1049446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社会贡献：高等教育机构通过培养人才、科学研究、社会服务等方式对社会发展做出贡献，提升品牌形象。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国际交流：高等教育机构通过开展国际交流与合作，提高自身学术水平和国际影响力，增强品牌竞争力。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提升国际声誉的策略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https://d.book118.com/666201124053010053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+中文正文</vt:lpstr>
      <vt:lpstr>Office Theme</vt:lpstr>
      <vt:lpstr>高等教育品牌建设与国际声誉</vt:lpstr>
      <vt:lpstr>目录</vt:lpstr>
      <vt:lpstr>单击添加章节标题</vt:lpstr>
      <vt:lpstr>品牌建设的重要性</vt:lpstr>
      <vt:lpstr>PowerPoint Presentation</vt:lpstr>
      <vt:lpstr>品牌建设对高等教育发展的影响</vt:lpstr>
      <vt:lpstr>品牌建设在提升国际声誉中的作用</vt:lpstr>
      <vt:lpstr>品牌建设对吸引国际学生的意义</vt:lpstr>
      <vt:lpstr>品牌建设的核心要素</vt:lpstr>
      <vt:lpstr>PowerPoint Presentation</vt:lpstr>
      <vt:lpstr>教学质量与学科实力</vt:lpstr>
      <vt:lpstr>师资力量与科研水平</vt:lpstr>
      <vt:lpstr>学生满意度与校园文化</vt:lpstr>
      <vt:lpstr>社会贡献与国际交流</vt:lpstr>
      <vt:lpstr>提升国际声誉的策略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2024-09-20T00:23:21.184</cp:lastPrinted>
  <dcterms:created xsi:type="dcterms:W3CDTF">2024-09-19T16:23:21Z</dcterms:created>
  <dcterms:modified xsi:type="dcterms:W3CDTF">2024-09-19T16:23:23Z</dcterms:modified>
</cp:coreProperties>
</file>