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A89ED-371C-4E1F-8792-22377DD28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D087D-181F-44BC-A05F-BF776032C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0F66-CCDB-417E-90BF-73D0287B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B4368-2D7D-47C0-9FB3-15B99949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01749-2D2D-481A-B6C6-507A397A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FD3D6-63AC-4267-9931-A7B8D71A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25905-24DE-456F-A0EC-C4B815D2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DA851-84F3-44AB-AE8A-151DB663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29654-9CF8-48C4-A2D0-ED199A8A3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B7E95-448A-4F7C-95D0-E14EDD907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D120A-A876-4C3A-BC3D-15DDD7CD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0121322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商务服务行业本季度总结及下季度规划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本季度商务服务行业概览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本季度公司经营状况总结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下季度商务服务行业趋势预测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下季度公司经营策略及目标设定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下季度重点工作计划与时间表安排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风险识别、评估及应对措施制定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总结本季度商务服务行业的发展状况，分析行业趋势和变化。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为下季度商务服务行业的规划和发展提供参考和建议。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促进商务服务行业的持续发展和提升行业竞争力。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本季度商务服务行业的整体运营情况。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本季度商务服务行业的重要事件和变化。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下季度商务服务行业的预测和规划。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针对下季度商务服务行业的建议和措施。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本季度商务服务行业概览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25" b="51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本季度商务服务行业规模持续扩大，企业数量和从业人员数量均有所增加。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服务质量不断提升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随着市场竞争加剧，商务服务企业不断提升服务质量，加强客户关系管理，提高客户满意度。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数字化、智能化趋势明显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数字化、智能化技术在商务服务行业的应用逐渐普及，提高了服务效率和质量。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品牌影响力成为竞争关键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品牌影响力在市场竞争中的作用日益凸显，知名品牌在市场份额、客户信任度等方面具有优势。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创新成为竞争新动力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面对激烈的市场竞争，商务服务企业纷纷寻求创新，通过服务模式、技术手段等方面的创新提高竞争力。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商务服务市场竞争激烈，企业间价格战、服务战不断升级。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政府出台一系列政策措施，优化商务服务行业发展环境，降低企业运营成本。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政策环境不断优化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25" r="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法规标准逐步完善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相关法规和标准逐步完善，对商务服务行业的规范发展起到积极作用。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政府加强对商务服务行业的监管力度，打击违法违规行为，维护市场秩序。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政策法规变动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本季度公司经营状况总结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本季度成功开发50家新客户，涉及行业包括金融、制造、零售等，客户质量较高。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业务量同比增长30%，其中老客户业务量增长20%，新客户业务量增长40%。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业务量增长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通过加强市场推广和品牌建设，公司在商务服务行业的市场份额提升了5%。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业务拓展情况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本季度实现营业收入5000万元，同比增长25%，主要得益于业务量的增长和客户质量的提高。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实现净利润800万元，同比增长15%，但利润增速低于收入增速，需关注成本控制和费用管理。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经营活动产生的现金流量净额为1000万元，同比基本持平，公司现金流状况良好。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客户满意度得分为85分（满分100分），较上季度提高5分，客户对公司的服务质量和响应速度表示满意。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通过问卷调查、电话访谈和面对面访谈等方式收集客户反馈。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针对客户反馈中提到的问题和不足，公司将进一步完善服务流程、提高服务质量和加强员工培训。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000" r="30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下季度商务服务行业趋势预测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https://d.book118.com/666201213220010030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2024-08-29T01:30:26.061</cp:lastPrinted>
  <dcterms:created xsi:type="dcterms:W3CDTF">2024-08-28T17:30:26Z</dcterms:created>
  <dcterms:modified xsi:type="dcterms:W3CDTF">2024-08-28T17:30:28Z</dcterms:modified>
</cp:coreProperties>
</file>