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0AC8F6F-1E74-4865-B701-C3CF985E255E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451DD4-A905-44B4-B59F-73AEAC68E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825FF-B398-42FA-9C29-5277CC953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40DF97-B39B-450A-AE63-216F954AD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19EAF-68AD-427D-910D-8CE69F0B1F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127D787-1A10-41F6-80E2-CD29241618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446F7B-5E89-4614-B6A1-EA4E0EEAA8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7465306-FB16-4662-8363-498777E21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74B0F2-6B5B-49EA-ABFF-3FF64E17EE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B6E559-FEB7-46FA-BFEB-9E38A498F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B3C08E-0C42-4B2A-B71C-C2D7507E8B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0DA602-F2E8-4B61-A52D-0686D37C8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CB20531-FF0D-4DA4-B478-668B013C108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3FBAE14-8C5F-44C5-AB7E-843D703069E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Relationship Id="rId4" Type="http://schemas.openxmlformats.org/officeDocument/2006/relationships/image" Target="../media/image9.pn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0.png" /><Relationship Id="rId4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6203014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中暑护理查房流程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1198800" y="3492360"/>
            <a:ext cx="9974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297360" y="810360"/>
            <a:ext cx="5297760" cy="5297760"/>
          </a:xfrm>
          <a:prstGeom prst="ellipse">
            <a:avLst/>
          </a:prstGeom>
          <a:solidFill>
            <a:srgbClr val="0084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938520" y="1451160"/>
            <a:ext cx="4016160" cy="401616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1848960" y="283716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简介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查房前的准备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中暑护理查房流程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中暑护理的注意事项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护理效果评估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总结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7</a:t>
            </a:r>
            <a:r>
              <a:rPr lang="zh-CN" sz="2400" b="1" strike="noStrike" spc="-1">
                <a:solidFill>
                  <a:srgbClr val="0084FF"/>
                </a:solidFill>
                <a:latin typeface="微软雅黑"/>
                <a:ea typeface="微软雅黑"/>
              </a:rPr>
              <a:t>章  签名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302840" y="200376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01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第一章 简介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中暑护理查房流程简介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中暑是指在高温条件下由于机体受热过多，热量排不出去，导致中枢神经系统功能紊乱的一种急性疾病。中暑可引起头晕、恶心、呕吐、心慌、面色苍白、出汗等症状，严重者可出现昏迷、抽搐等并发症。在中暑护理查房流程中，及时的识别、评估和处理是十分重要的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7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AutoShape 3"/>
          <p:cNvSpPr/>
          <p:nvPr/>
        </p:nvSpPr>
        <p:spPr>
          <a:xfrm>
            <a:off x="3853440" y="168156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4"/>
          <p:cNvSpPr/>
          <p:nvPr/>
        </p:nvSpPr>
        <p:spPr>
          <a:xfrm>
            <a:off x="3853440" y="130104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7"/>
          <p:cNvSpPr/>
          <p:nvPr/>
        </p:nvSpPr>
        <p:spPr>
          <a:xfrm>
            <a:off x="7873200" y="168156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8"/>
          <p:cNvSpPr/>
          <p:nvPr/>
        </p:nvSpPr>
        <p:spPr>
          <a:xfrm>
            <a:off x="7873200" y="13716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10"/>
          <p:cNvSpPr/>
          <p:nvPr/>
        </p:nvSpPr>
        <p:spPr>
          <a:xfrm>
            <a:off x="3853440" y="421308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AutoShape 11"/>
          <p:cNvSpPr/>
          <p:nvPr/>
        </p:nvSpPr>
        <p:spPr>
          <a:xfrm>
            <a:off x="385344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AutoShape 13"/>
          <p:cNvSpPr/>
          <p:nvPr/>
        </p:nvSpPr>
        <p:spPr>
          <a:xfrm>
            <a:off x="7873200" y="4213080"/>
            <a:ext cx="3657240" cy="1989360"/>
          </a:xfrm>
          <a:prstGeom prst="rect">
            <a:avLst/>
          </a:prstGeom>
          <a:solidFill>
            <a:srgbClr val="0084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AutoShape 14"/>
          <p:cNvSpPr/>
          <p:nvPr/>
        </p:nvSpPr>
        <p:spPr>
          <a:xfrm>
            <a:off x="7873200" y="3895200"/>
            <a:ext cx="3657240" cy="718920"/>
          </a:xfrm>
          <a:prstGeom prst="roundRect">
            <a:avLst>
              <a:gd name="adj" fmla="val 16667"/>
            </a:avLst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2.title"/>
          <p:cNvSpPr/>
          <p:nvPr/>
        </p:nvSpPr>
        <p:spPr>
          <a:xfrm>
            <a:off x="8046720" y="1557720"/>
            <a:ext cx="337068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导致体温升高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2.content"/>
          <p:cNvSpPr/>
          <p:nvPr/>
        </p:nvSpPr>
        <p:spPr>
          <a:xfrm>
            <a:off x="7984440" y="2090880"/>
            <a:ext cx="343368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产生一系列症状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8" name="content.3.title"/>
          <p:cNvSpPr/>
          <p:nvPr/>
        </p:nvSpPr>
        <p:spPr>
          <a:xfrm>
            <a:off x="3992400" y="4109040"/>
            <a:ext cx="3337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病情分级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ontent.3.content"/>
          <p:cNvSpPr/>
          <p:nvPr/>
        </p:nvSpPr>
        <p:spPr>
          <a:xfrm>
            <a:off x="3991680" y="4732560"/>
            <a:ext cx="3338640" cy="13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轻、中、重度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需紧急处理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1" name="content.4.title"/>
          <p:cNvSpPr/>
          <p:nvPr/>
        </p:nvSpPr>
        <p:spPr>
          <a:xfrm>
            <a:off x="8118360" y="4109040"/>
            <a:ext cx="32202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ontent.4.content"/>
          <p:cNvSpPr/>
          <p:nvPr/>
        </p:nvSpPr>
        <p:spPr>
          <a:xfrm>
            <a:off x="8046720" y="4669920"/>
            <a:ext cx="3371400" cy="14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中暑的发病机制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content.1.title"/>
          <p:cNvSpPr/>
          <p:nvPr/>
        </p:nvSpPr>
        <p:spPr>
          <a:xfrm>
            <a:off x="3991680" y="1557720"/>
            <a:ext cx="33386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机体长时间暴露于高温环境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ontent.1.content"/>
          <p:cNvSpPr/>
          <p:nvPr/>
        </p:nvSpPr>
        <p:spPr>
          <a:xfrm>
            <a:off x="3991680" y="2090880"/>
            <a:ext cx="33386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导致体温调节中枢功能失调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体内热量排不出去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7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148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8" name="Picture 4"/>
          <p:cNvSpPr/>
          <p:nvPr/>
        </p:nvSpPr>
        <p:spPr>
          <a:xfrm>
            <a:off x="139680" y="1806480"/>
            <a:ext cx="3119400" cy="415944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02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查房前的准备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中暑护理查房流程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中暑护理查房时，医护人员需要充分准备。这包括人员安排、资料准备、环境准备和沟通准备。查房前要合理安排医护人员的人数和分工，确保他们了解中暑护理的基本知识和技能。此外，准备好患者的相关资料，了解患者的基本情况和病史，为个性化护理方案做准备。查房环境要整洁安静，同时要准备好查房工具和抢救设备。最重要的是与患者及家属进行充分沟通，了解他们的需求和意见，建立良好的医患关系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8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8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0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6" name="流程图: 终止 9"/>
          <p:cNvSpPr/>
          <p:nvPr/>
        </p:nvSpPr>
        <p:spPr>
          <a:xfrm>
            <a:off x="4654440" y="40539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流程图: 终止 8"/>
          <p:cNvSpPr/>
          <p:nvPr/>
        </p:nvSpPr>
        <p:spPr>
          <a:xfrm>
            <a:off x="744840" y="40539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8" name="流程图: 终止 7"/>
          <p:cNvSpPr/>
          <p:nvPr/>
        </p:nvSpPr>
        <p:spPr>
          <a:xfrm>
            <a:off x="4654440" y="13791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9" name="流程图: 终止 3"/>
          <p:cNvSpPr/>
          <p:nvPr/>
        </p:nvSpPr>
        <p:spPr>
          <a:xfrm>
            <a:off x="744840" y="1379160"/>
            <a:ext cx="3498480" cy="939600"/>
          </a:xfrm>
          <a:prstGeom prst="flowChartTerminator">
            <a:avLst/>
          </a:prstGeom>
          <a:solidFill>
            <a:srgbClr val="0084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查房前的资料准备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11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12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7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8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9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0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1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32" name="content.1.title"/>
          <p:cNvSpPr/>
          <p:nvPr/>
        </p:nvSpPr>
        <p:spPr>
          <a:xfrm>
            <a:off x="1467720" y="16333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病历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1.content"/>
          <p:cNvSpPr/>
          <p:nvPr/>
        </p:nvSpPr>
        <p:spPr>
          <a:xfrm>
            <a:off x="948600" y="2511360"/>
            <a:ext cx="3106080" cy="11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患者病史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过往病情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2.title"/>
          <p:cNvSpPr/>
          <p:nvPr/>
        </p:nvSpPr>
        <p:spPr>
          <a:xfrm>
            <a:off x="5334120" y="168660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体温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2.content"/>
          <p:cNvSpPr/>
          <p:nvPr/>
        </p:nvSpPr>
        <p:spPr>
          <a:xfrm>
            <a:off x="4777920" y="2511360"/>
            <a:ext cx="31665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记录方式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变化趋势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3.title"/>
          <p:cNvSpPr/>
          <p:nvPr/>
        </p:nvSpPr>
        <p:spPr>
          <a:xfrm>
            <a:off x="1467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心率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content.3.content"/>
          <p:cNvSpPr/>
          <p:nvPr/>
        </p:nvSpPr>
        <p:spPr>
          <a:xfrm>
            <a:off x="951120" y="5246280"/>
            <a:ext cx="2985480" cy="103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正常范围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异常情况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ontent.4.title"/>
          <p:cNvSpPr/>
          <p:nvPr/>
        </p:nvSpPr>
        <p:spPr>
          <a:xfrm>
            <a:off x="5391720" y="42825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血压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content.4.content"/>
          <p:cNvSpPr/>
          <p:nvPr/>
        </p:nvSpPr>
        <p:spPr>
          <a:xfrm>
            <a:off x="4777920" y="5246280"/>
            <a:ext cx="3092040" cy="11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高低压值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血压监测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icture 4"/>
          <p:cNvSpPr/>
          <p:nvPr/>
        </p:nvSpPr>
        <p:spPr>
          <a:xfrm>
            <a:off x="8506440" y="1108800"/>
            <a:ext cx="3306240" cy="440856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1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03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中暑护理查房流程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5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4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5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6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47" name="PlaceHolder 1"/>
          <p:cNvSpPr>
            <a:spLocks noGrp="1"/>
          </p:cNvSpPr>
          <p:nvPr>
            <p:ph type="title" idx="4294967295"/>
          </p:nvPr>
        </p:nvSpPr>
        <p:spPr>
          <a:xfrm>
            <a:off x="1036440" y="24588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查房流程</a:t>
            </a: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-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第二步：体格检查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8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grpSp>
        <p:nvGrpSpPr>
          <p:cNvPr id="249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50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70" name="AutoShape 2"/>
          <p:cNvSpPr/>
          <p:nvPr/>
        </p:nvSpPr>
        <p:spPr>
          <a:xfrm>
            <a:off x="981720" y="16048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1" name="AutoShape 3"/>
          <p:cNvSpPr/>
          <p:nvPr/>
        </p:nvSpPr>
        <p:spPr>
          <a:xfrm>
            <a:off x="4376880" y="37216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AutoShape 4"/>
          <p:cNvSpPr/>
          <p:nvPr/>
        </p:nvSpPr>
        <p:spPr>
          <a:xfrm>
            <a:off x="7771680" y="1604880"/>
            <a:ext cx="3394800" cy="211644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73" name="Picture 5" descr="C:/Users/Administrator/Desktop/ppt模板/图片素材/真人/QQ截图20240310101913.pngQQ截图20240310101913"/>
          <p:cNvPicPr/>
          <p:nvPr/>
        </p:nvPicPr>
        <p:blipFill>
          <a:blip r:embed="rId2"/>
          <a:srcRect t="4907" b="4907"/>
          <a:stretch>
            <a:fillRect/>
          </a:stretch>
        </p:blipFill>
        <p:spPr>
          <a:xfrm>
            <a:off x="991080" y="3721680"/>
            <a:ext cx="3395160" cy="2116080"/>
          </a:xfrm>
          <a:prstGeom prst="rect">
            <a:avLst/>
          </a:prstGeom>
          <a:ln w="0">
            <a:noFill/>
          </a:ln>
        </p:spPr>
      </p:pic>
      <p:pic>
        <p:nvPicPr>
          <p:cNvPr id="274" name="Picture 6" descr="C:/Users/Administrator/Desktop/ppt模板/图片素材/真人/91d78118884c4e968e9e5ddf35220eb1.jpg91d78118884c4e968e9e5ddf35220eb1"/>
          <p:cNvPicPr/>
          <p:nvPr/>
        </p:nvPicPr>
        <p:blipFill>
          <a:blip r:embed="rId3"/>
          <a:srcRect t="2640" b="2640"/>
          <a:stretch>
            <a:fillRect/>
          </a:stretch>
        </p:blipFill>
        <p:spPr>
          <a:xfrm>
            <a:off x="4376880" y="1606680"/>
            <a:ext cx="3394440" cy="211500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7" descr="C:/Users/Administrator/Desktop/ppt模板/图片素材/真人/QQ截图20240310102814.pngQQ截图20240310102814"/>
          <p:cNvPicPr/>
          <p:nvPr/>
        </p:nvPicPr>
        <p:blipFill>
          <a:blip r:embed="rId4"/>
          <a:srcRect t="9328" b="9328"/>
          <a:stretch>
            <a:fillRect/>
          </a:stretch>
        </p:blipFill>
        <p:spPr>
          <a:xfrm>
            <a:off x="7771680" y="3712680"/>
            <a:ext cx="3394440" cy="2143440"/>
          </a:xfrm>
          <a:prstGeom prst="rect">
            <a:avLst/>
          </a:prstGeom>
          <a:ln w="0">
            <a:noFill/>
          </a:ln>
        </p:spPr>
      </p:pic>
      <p:sp>
        <p:nvSpPr>
          <p:cNvPr id="276" name="content.1.title"/>
          <p:cNvSpPr/>
          <p:nvPr/>
        </p:nvSpPr>
        <p:spPr>
          <a:xfrm>
            <a:off x="175464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常规体征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content.1.content"/>
          <p:cNvSpPr/>
          <p:nvPr/>
        </p:nvSpPr>
        <p:spPr>
          <a:xfrm>
            <a:off x="1225080" y="2340000"/>
            <a:ext cx="2982960" cy="12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体温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心率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血压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呼吸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content.2.title"/>
          <p:cNvSpPr/>
          <p:nvPr/>
        </p:nvSpPr>
        <p:spPr>
          <a:xfrm>
            <a:off x="8442000" y="188136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皮肤情况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content.2.content"/>
          <p:cNvSpPr/>
          <p:nvPr/>
        </p:nvSpPr>
        <p:spPr>
          <a:xfrm>
            <a:off x="7971120" y="2340000"/>
            <a:ext cx="3036240" cy="120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观察是否出现红斑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检查是否有皮疹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content.3.title"/>
          <p:cNvSpPr/>
          <p:nvPr/>
        </p:nvSpPr>
        <p:spPr>
          <a:xfrm>
            <a:off x="5093280" y="395496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出汗情况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content.3.content"/>
          <p:cNvSpPr/>
          <p:nvPr/>
        </p:nvSpPr>
        <p:spPr>
          <a:xfrm>
            <a:off x="4578840" y="4413240"/>
            <a:ext cx="3085920" cy="11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检查患者的出汗量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观察出汗情况的变化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4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2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3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查房流程</a:t>
            </a:r>
            <a:r>
              <a:rPr lang="en-US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-</a:t>
            </a:r>
            <a:r>
              <a:rPr lang="zh-CN" sz="3000" b="1" strike="noStrike" spc="299">
                <a:solidFill>
                  <a:srgbClr val="0084FF"/>
                </a:solidFill>
                <a:latin typeface="Arial"/>
                <a:ea typeface="微软雅黑"/>
              </a:rPr>
              <a:t>第四步：护理干预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在护理过程中，护士需根据患者的具体病情制定相应的护理干预措施。这些措施包括降温处理、适当补液、监测病情变化等。同时，护士还需关注患者的营养饮食、休息状况和心理需求，保证患者得到全面的护理和照顾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8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306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" name="PlaceHolder 1"/>
          <p:cNvSpPr>
            <a:spLocks noGrp="1"/>
          </p:cNvSpPr>
          <p:nvPr>
            <p:ph/>
          </p:nvPr>
        </p:nvSpPr>
        <p:spPr>
          <a:xfrm>
            <a:off x="654840" y="2055600"/>
            <a:ext cx="1073124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6600" b="1" strike="noStrike" spc="148">
                <a:solidFill>
                  <a:srgbClr val="0084FF"/>
                </a:solidFill>
                <a:latin typeface="Arial"/>
                <a:ea typeface="微软雅黑"/>
              </a:rPr>
              <a:t>04</a:t>
            </a:r>
            <a:endParaRPr lang="en-US" sz="6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36651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4</a:t>
            </a:r>
            <a:r>
              <a:rPr lang="zh-CN" sz="4000" b="1" strike="noStrike" spc="299">
                <a:solidFill>
                  <a:schemeClr val="dk1"/>
                </a:solidFill>
                <a:latin typeface="Arial"/>
                <a:ea typeface="微软雅黑"/>
              </a:rPr>
              <a:t>章 中暑护理的注意事项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0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0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3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0084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4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0084FF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0084FF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0084FF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0084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19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注意事项</a:t>
            </a:r>
            <a:r>
              <a:rPr lang="en-US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-</a:t>
            </a:r>
            <a:r>
              <a:rPr lang="zh-CN" sz="3600" b="1" strike="noStrike" spc="299">
                <a:solidFill>
                  <a:srgbClr val="0084FF"/>
                </a:solidFill>
                <a:latin typeface="Arial"/>
                <a:ea typeface="微软雅黑"/>
              </a:rPr>
              <a:t>降温技术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在进行中暑护理过程中，要注意选择适当的降温技术，如物理降温、药物降温、水疗等，根据患者具体情况选择合适的方法。降温过快或过慢都可能导致不良后果，护理人员需谨慎操作。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22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23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008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43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https://d.book118.com/666203014040010103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中暑护理查房流程</vt:lpstr>
      <vt:lpstr>目录</vt:lpstr>
      <vt:lpstr>第一章 简介</vt:lpstr>
      <vt:lpstr> </vt:lpstr>
      <vt:lpstr>中暑的发病机制</vt:lpstr>
      <vt:lpstr>第2章 查房前的准备</vt:lpstr>
      <vt:lpstr> </vt:lpstr>
      <vt:lpstr>查房前的资料准备</vt:lpstr>
      <vt:lpstr>第3章 中暑护理查房流程</vt:lpstr>
      <vt:lpstr>查房流程-第二步：体格检查</vt:lpstr>
      <vt:lpstr>查房流程-第四步：护理干预</vt:lpstr>
      <vt:lpstr>第4章 中暑护理的注意事项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2024-09-28T10:06:12.390</cp:lastPrinted>
  <dcterms:created xsi:type="dcterms:W3CDTF">2024-09-28T02:06:12Z</dcterms:created>
  <dcterms:modified xsi:type="dcterms:W3CDTF">2024-09-28T02:06:14Z</dcterms:modified>
</cp:coreProperties>
</file>