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24419-1D5C-4FAA-91FE-6EE6B9D4A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5F28B6-B684-4337-B026-71249D9C8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B930D1-5A88-44D9-8ED7-A38731FA8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7291F3-C7A9-4661-9390-27F73D243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13ECEB-80CC-4303-9445-A655E2EBA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C3D6AE-F0F5-424F-888D-BFC5C960B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5B2560-0A2D-4DEB-A4FE-1ED050A50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41F4E8-D808-4D28-A742-E5748D343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281CA6-05B2-4CDC-B194-F076299C1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F6BB0-2F83-4F65-A115-0558A7B1B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7E9819-C0E5-472C-83D6-844E0AE66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20311415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EPC总承包项目组织结构的项目管理方法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项目概述与目标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组织结构设计与优化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人力资源管理与团队建设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进度管理与控制方法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质量管理方法与体系建立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风险管理策略与应对方案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沟通协作与利益相关者管理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项目概述与目标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随着经济发展，EPC总承包模式在工程建设领域日益受到青睐，市场需求不断增长。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业主希望通过EPC总承包模式，实现设计、采购、施工等环节的紧密衔接，提高项目效率和质量。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具备EPC总承包能力的承包商，能够整合设计、采购、施工等资源，为业主提供全方位的服务。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承包商能力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EPC总承包项目背景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确保EPC总承包项目按照合同要求，按时、按质、按量完成，实现项目的经济效益和社会效益。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包括工程设计、设备采购、施工安装、调试运行等全过程，涵盖项目的各个阶段和环节。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优秀的项目管理团队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具备丰富的项目管理经验和专业技能，能够应对各种复杂情况。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有效的沟通协调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与业主、分包商、供应商等各方保持密切沟通，确保信息的及时传递和问题的及时解决。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科学的项目管理方法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采用先进的项目管理理念和方法，确保项目的顺利进行。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严格的质量控制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建立完善的质量管理体系，确保项目质量符合合同要求和行业标准。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组织结构设计与优化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51956" y="1859223"/>
            <a:ext cx="3680862" cy="36808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0" y="1859223"/>
            <a:ext cx="3004065" cy="368086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9244" y="2206511"/>
            <a:ext cx="2986286" cy="298628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189774" y="1566054"/>
            <a:ext cx="6364820" cy="4815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直线制组织结构：最简单的组织形式，各级行政单位从上到下实行垂直领导，下属部门只接受一个上级的指令。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职能制组织结构：各级管理单位除主管负责人外，还相应地设立一些职能机构。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线职能制组织结构：把直线制组织结构与职能制组织结构结合起来，以直线为基础，在各级行政负责人之下设置相应的职能部门，分别从事专业管理，作为该级领导者的参谋，实行主管统一指挥与职能部门参谋、指导相结合的组织结构形式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事业部制组织结构：适用于具有较复杂产品系列或较广泛市场领域的EPC总承包项目。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1644228" y="2251495"/>
            <a:ext cx="2896317" cy="2896317"/>
          </a:xfrm>
          <a:prstGeom prst="ellipse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常见EPC总承包项目组织结构类型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根据项目的规模、复杂性、技术难度、合同要求、业主需求以及企业自身的管理能力和经验等因素进行选择。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选择依据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组织结构类型具有不同的优缺点，例如直线制组织结构简单明了，但缺乏专业分工和横向联系；职能制组织结构能够发挥专业管理的作用，但容易产生多头领导和无人负责的现象。因此，在选择组织结构类型时，需要综合考虑各种因素，选择最适合项目的组织结构类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优缺点分析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组织结构选择依据及优缺点分析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组织结构优化策略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通过对项目流程进行分析和优化，减少不必要的环节和浪费，提高项目执行效率。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组织扁平化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减少管理层级，增加管理幅度，提高信息传递速度和决策效率。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引入矩阵式管理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在原有组织结构基础上引入矩阵式管理，加强部门之间的协作和沟通，提高项目整体执行效率。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强化项目管理办公室（PMO）职能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设立专门的项目管理办公室，负责项目的整体协调、监控和支持工作，提高项目管理的专业性和效率。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人力资源管理与团队建设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根据项目需求，制定详细的人力资源计划，明确项目所需人员的数量、专业背景、技能要求和工作时间等。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结合项目特点和实际情况，选择合适的人员配置策略，如全职、兼职、外包等，确保项目人员的高效利用。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建立灵活的人员调配机制，根据项目进度和实际需求，及时调整人员配置，保证项目的顺利进行。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人力资源规划及配置策略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79079" y="1866934"/>
            <a:ext cx="390525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根据项目需求和人力资源计划，进行团队组建，选拔具备相关经验和技能的团队成员。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22173" y="4109530"/>
            <a:ext cx="4029075" cy="8858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鼓励团队成员之间的交流和合作，建立良好的团队氛围，提高团队的凝聚力和创造力。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186" y="4992590"/>
            <a:ext cx="43434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关注团队成员的职业发展，提供晋升机会和成长空间，激发团队成员的工作热情和积极性。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963" y="3098058"/>
            <a:ext cx="39243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针对项目特点和团队成员的实际需求，制定全面的培训计划，提高团队成员的专业素养和综合能力。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团队组建、培训与发展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激励机制与绩效考核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设计合理的薪酬体系和福利制度，根据团队成员的工作表现和贡献程度给予相应的奖励和惩罚。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建立明确的绩效考核制度，对团队成员的工作绩效进行定期评估，确保项目目标的顺利实现。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采用多种激励手段，如物质奖励、荣誉表彰、晋升机会等，激发团队成员的工作动力和创造力。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鼓励团队成员之间的良性竞争和合作，形成积极向上的工作氛围，提高团队的整体绩效。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进度管理与控制方法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进度计划编制技巧及工具应用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采用WBS（工作分解结构）对项目进行逐层分解，明确各项任务的具体内容和责任主体。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根据任务间的逻辑关系和时间要求，合理安排任务的先后顺序和持续时间。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进度计划编制技巧及工具应用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https://d.book118.com/666203114153010050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2024-09-16T02:16:38.682</cp:lastPrinted>
  <dcterms:created xsi:type="dcterms:W3CDTF">2024-09-15T18:16:38Z</dcterms:created>
  <dcterms:modified xsi:type="dcterms:W3CDTF">2024-09-15T18:16:40Z</dcterms:modified>
</cp:coreProperties>
</file>