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BF757-E065-40AB-A8D1-267DECAC3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E3371-8368-4E37-8F32-15F649EE2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B71D4-08A6-4BF2-B252-4BC42D6CF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1841D-2A1F-4C17-B246-97572F8F7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B27F86-56AF-468C-BA51-CADF58A59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214E32-A71C-45AC-B3E8-13810606B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76FE8D-E299-4602-9738-7DD2A5073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93CFF-E5E0-4D04-B11F-F3AE5D3DF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A1DB1-1D1D-406B-BB9D-17B94AFF4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28841-A16E-418C-9AA2-6021E408B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5CCC9-376C-4D16-95AF-E4B440F41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05223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激励与奖励机制对企业规章制度执行的作用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企业规章制度执行现状及问题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激励与奖励机制的理论基础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激励与奖励机制对企业规章制度执行的作用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激励与奖励机制的设计与实施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案例分析：成功企业的激励与奖励机制实践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提高员工积极性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通过激励和奖励机制，激发员工的工作热情和动力，提高员工对企业的认同感和归属感。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促进规章制度执行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合理的激励和奖励机制可以引导员工遵守企业规章制度，规范自身行为，形成良好的企业风尚。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提升企业绩效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激励和奖励机制有助于提升员工的工作效率和业绩，进而促进企业的整体发展和竞争力提升。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激励与奖励机制现状分析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对企业现有的激励与奖励机制进行梳理和评估，分析其存在的问题和不足。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规章制度执行情况调查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通过问卷调查、访谈等方式，了解员工对企业规章制度的认知和执行情况。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激励与奖励机制对规章制度执行的影响分析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基于现状调查和数据分析，探讨激励与奖励机制对规章制度执行的作用和影响。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改进建议与措施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根据分析结果，提出针对性的改进建议和措施，完善企业的激励与奖励机制，促进规章制度的更好执行。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企业规章制度执行现状及问题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许多员工并不清楚公司的所有规章制度，导致执行时存在困难。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规章制度宣传不足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执行力度不够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员工遵守意识不强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虽然有规章制度，但在实际执行过程中，由于缺乏有效的监督和惩罚措施，执行力度往往不够。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部分员工对公司的规章制度缺乏认同感和遵守意识，导致规章制度形同虚设。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规章制度执行现状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48" b="7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95" b="42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规章制度不合理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部分规章制度过于繁琐、不实用或者与实际情况不符，导致员工难以遵守。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激励与惩罚措施不足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缺乏有效的激励和惩罚措施，使得员工缺乏遵守规章制度的动力和压力。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监督机制不完善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监督机制存在漏洞，导致规章制度的执行情况无法得到及时有效的反馈和调整。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员工素质参差不齐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员工素质参差不齐，部分员工缺乏自律和责任感，导致规章制度难以得到有效执行。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企业文化缺失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企业文化中缺乏强调规章制度重要性和遵守意识的内容，导致员工对规章制度的认同感不强。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管理层重视程度不够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管理层对规章制度的重视程度不够，缺乏有效的推广和执行措施。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500" b="11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激励与奖励机制的理论基础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人的需求从基本生理需求到自我实现需求分为五个层次，激励措施应满足员工不同层次的需求。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需求层次理论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员工对工作的期望与实际结果之间的差异影响工作积极性，激励措施应使员工期望与实际结果相符。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员工会将自己的投入与回报与他人进行比较，激励措施应确保公平、公正，避免产生不公平感。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公平理论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通过给予员工物质回报，如奖金、奖品、福利待遇等，来激励员工积极执行企业规章制度。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物质奖励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通过表彰、荣誉、晋升等方式，满足员工的精神需求，激发其工作热情和归属感。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精神奖励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对违反规章制度的员工进行惩罚，如罚款、降职、解雇等，以维护制度的严肃性和权威性。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负面激励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667" r="23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相互补充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激励与奖励机制相互补充，共同作用于员工的行为和态度，推动企业规章制度的顺利执行。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激励是前提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有效的激励措施能够激发员工的工作积极性，提高其对规章制度的认同感和执行力。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奖励是手段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奖励机制是实现激励目的的重要手段，通过合理的奖励措施，引导员工积极遵守和执行规章制度。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激励与奖励的关系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激励与奖励机制对企业规章制度执行的作用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https://d.book118.com/666205223023010035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2024-09-04T18:15:11.302</cp:lastPrinted>
  <dcterms:created xsi:type="dcterms:W3CDTF">2024-09-04T10:15:11Z</dcterms:created>
  <dcterms:modified xsi:type="dcterms:W3CDTF">2024-09-04T10:15:13Z</dcterms:modified>
</cp:coreProperties>
</file>