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F2B60-FE2D-4C37-AA8A-7D844D84D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3F805-5A26-4DB0-B889-B95EA75B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1C6FE-2B1A-48E4-AAAA-DFED20DD1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24015-7E32-489B-80A7-8C2F97E96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471683-93F2-429C-84B6-689FFFD6E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E89524-AAEF-4897-BF7A-F4AB786C4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4883F-B2C5-41FD-B075-52A23D7AE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94AED-CBFB-4DF0-9FE2-5968DAC9D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284D4-84EC-4322-B3C2-E6EC223E4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3DE4C-81A6-4CE1-A78C-030A61522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85E2A-54CF-411B-BE33-B2AF7FE3A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10012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景区安全意识与培训计划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景区安全现状及重要性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景区常见安全隐患及应对措施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景区员工安全培训内容与方式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游客安全教育与宣传策略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合作单位在景区安全中的作用与责任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总结与展望：构建全面有效的景区安全保障体系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景区安全现状及重要性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人为因素引发的安全事故时有发生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游客不遵守景区规定、工作人员操作不当等人为因素，也是引发景区安全事故的重要原因。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游客数量增加，安全管理难度加大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随着旅游业的快速发展，景区游客数量不断增加，给景区安全管理带来巨大挑战。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自然灾害频发，应急管理能力亟待提高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景区多位于自然环境复杂地区，自然灾害如洪水、地震等频发，对应急管理能力提出更高要求。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当前景区安全形势分析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16" r="2501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安全是旅游的生命线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景区安全是旅游业发展的基础，没有安全就没有旅游。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安全意识是预防事故的第一道防线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提高景区工作人员和游客的安全意识，是预防安全事故发生的关键。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安全意识培养是景区管理的长期任务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安全意识培养是一项长期而艰巨的任务，需要景区管理者持续投入和关注。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安全意识在景区管理中的地位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054" b="50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提升景区安全意识的意义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保障游客生命财产安全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提升景区安全意识，能够减少安全事故的发生，保障游客的生命财产安全。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提高景区服务质量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安全是旅游服务质量的重要组成部分，提升安全意识有助于提高景区整体服务质量。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促进旅游业可持续发展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保障游客安全，提高旅游服务质量，有助于提升景区形象和吸引力，促进旅游业的可持续发展。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景区常见安全隐患及应对措施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建立预警系统，及时发布天气预警信息；加强排水系统维护，确保排水通畅；制定紧急疏散计划，确保游客和员工安全。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暴雨、洪涝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加强建筑物结构安全，确保符合抗震标准；定期开展地震应急演练，提高员工和游客的应急反应能力；设立紧急避难场所，提供必要的救援物资。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严格控制火源，禁止游客在景区内吸烟、野炊等用火行为；加强森林防火宣传，提高游客防火意识；建立火灾监控和报警系统，及时发现并处理火情。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森林火灾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自然灾害类隐患及应对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游乐设施故障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定期检查、维护和更新游乐设施，确保其安全可靠；对操作人员进行专业培训，确保他们熟悉设施的操作和维护流程；设立紧急停机装置，以便在紧急情况下迅速停止设施运行。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电梯、索道故障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采用高质量的电梯、索道设备，确保其安全性能；定期进行设备检查和维护，确保其正常运行；在设备故障时，迅速启动紧急救援措施，保障游客安全。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加强景区内道路交通安全管理，设立明显的交通标志和标线；对景区车辆进行定期检查和维护，确保其安全性能；对驾驶员进行专业培训，提高他们的驾驶技能和安全意识。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设施设备类隐患及应对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游客安全行为引导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加强游客安全教育，提醒他们注意自身安全和遵守景区规定；设立明显的安全提示标识，引导游客正确、安全地游览景区；在危险区域设置警戒线和安全隔离设施，防止游客进入。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员工安全意识培训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定期开展员工安全意识培训活动，提高他们的安全意识和应急处理能力；建立员工安全责任制度，明确各岗位的安全职责和要求；鼓励员工积极参与安全工作，及时发现并报告安全隐患。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制定完善的应急预案和处置流程，明确各相关部门的职责和协作方式；加强应急队伍建设，提高应急响应速度和处置能力；定期开展应急演练活动，检验预案的可行性和有效性。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人为因素类隐患及应对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景区员工安全培训内容与方式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掌握景区安全规章制度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深入学习景区内部的安全管理制度和规定，明确各自的安全职责。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了解安全标识与警示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熟悉景区内的各类安全标识、警示牌及其含义，以便在紧急情况下正确应对。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学习国家相关法律法规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确保员工了解并遵守国家关于景区安全管理的法律法规。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安全规章制度学习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使员工清楚自己的岗位职责，了解在景区安全工作中的角色和重要性。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学习安全操作技能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掌握应急处理措施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接受相关安全操作技能的培训，如消防器材使用、紧急疏散等。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学习针对不同突发事件的应急处理措施，提高员工在紧急情况下的应对能力。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岗位职责与操作技能培训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https://d.book118.com/666210012040010045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2024-09-13T22:05:04.376</cp:lastPrinted>
  <dcterms:created xsi:type="dcterms:W3CDTF">2024-09-13T14:05:04Z</dcterms:created>
  <dcterms:modified xsi:type="dcterms:W3CDTF">2024-09-13T14:05:06Z</dcterms:modified>
</cp:coreProperties>
</file>