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19667-F94C-429C-8A71-881EC3A7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A749-D65A-4F5E-A0EF-520B1F63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37272-EE6C-4A46-B696-212D0782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0A61C-39E7-49A8-B5D1-22CDFFAC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4D1E6-AD66-4505-BF3D-08B2E3B7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B39DF-C3D8-4098-83C8-0F0A591F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3CF84-BFE4-4478-8C72-109FCD2B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98E74-A567-4447-960C-FE729519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188AF-4FB0-4E8F-8CC0-C6B580E2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4B3E6-6AEC-4479-BB85-B7CBFCA20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CD438-CDED-4F86-860B-A4035C4F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0123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《松下案例分析》课件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松下公司成功因素分析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松下公司经典案例解析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从松下案例中汲取经验教训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1918年，松下幸之助在大阪创立“松下电气器具制作所”，开始生产电灯插座。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20世纪50年代，松下公司开始生产黑白电视机等家用电器，逐渐发展成为日本家电行业的领军企业。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20世纪80年代，松下公司开始实施全球化战略，积极拓展海外市场，逐渐成为全球知名的电子企业。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松下公司经营范围及市场地位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松下公司经营范围广泛，包括家电、数码产品、电子元器件、工业自动化等多个领域。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松下公司在全球市场上拥有较高的知名度和市场份额，尤其在家电和数码产品领域处于领先地位。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松下公司企业文化与价值观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松下公司的企业使命是“通过技术和创新，为人类的幸福做出贡献”。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松下公司的核心价值观包括“创新、品质、服务、责任、合作”等方面。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企业精神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松下公司的企业精神是“自来水哲学”，即不断追求进步和发展，像自来水一样源源不断地为社会和消费者提供优质的产品和服务。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松下公司成功因素分析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松下公司始终注重技术创新，不断推出新产品和新技术，满足市场需求。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公司每年将大量资金用于研发，确保在技术上保持领先地位。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研发投入巨大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松下公司鼓励员工提出创新想法，并给予相应的支持和奖励。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松下公司注重用户体验，不断优化产品设计和功能，提高用户满意度。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松下公司对产品质量有着非常高的要求，从原材料采购到生产、销售等各个环节都进行严格的质量控制。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完善的服务体系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公司建立了完善的服务体系，为客户提供及时、专业的售后服务，提高客户满意度。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优质产品与服务质量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精细化的物流管理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松下公司采用先进的物流管理系统，实现精细化的物流管理，降低库存成本。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与供应商紧密合作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公司与供应商建立紧密的合作关系，确保原材料的稳定供应和成本控制。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高效的分销网络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松下公司建立了高效的分销网络，确保产品能够快速、准确地送达客户手中。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松下公司注重全球化战略布局，积极拓展海外市场，提高品牌知名度。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全球化战略布局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在进入新市场时，公司注重本土化运营策略，深入了解当地市场需求和文化背景，制定相应的营销策略。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本土化运营策略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松下公司重视跨文化管理，尊重不同文化背景的员工和客户，建立良好的沟通和合作关系。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国际化拓展与本土化运营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松下公司经典案例解析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倡导“自来水哲学”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他主张企业应像自来水一样，为社会提供普遍且廉价的产品，从而让更多人受益。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重视人才培养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松下幸之助非常注重员工的教育与培训，通过“松下商学院”等机构培养了大量优秀的管理人才。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强烈的使命感与责任感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松下幸之助始终坚信企业应为社会的进步做出贡献，这种使命感成为他领导松下公司的核心动力。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5404" b="1540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松下幸之助领导风格及影响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松下电器在产品研发上始终保持创新精神，如推出全球首款家用录像机、超薄型电视机等。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在产品制造过程中，松下始终坚持严格的质量控制，确保产品的稳定性和可靠性。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松下电器通过市场调研和用户反馈，不断改进产品设计和功能，以满足用户的实际需求。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松下电器产品创新实践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通过统一的品牌形象和广告宣传，提升松下品牌在全球市场的知名度和影响力。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松下集团积极与国际知名企业开展合作，共同研发新技术、新产品，提升国际竞争力。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松下集团在保持家电业务优势的同时，积极进军新能源、智能制造等领域，实现了业务的多元化发展。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松下集团多元化经营策略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https://d.book118.com/666210123012010043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2024-09-10T19:50:22.672</cp:lastPrinted>
  <dcterms:created xsi:type="dcterms:W3CDTF">2024-09-10T11:50:22Z</dcterms:created>
  <dcterms:modified xsi:type="dcterms:W3CDTF">2024-09-10T11:50:24Z</dcterms:modified>
</cp:coreProperties>
</file>