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4E28C-FBA1-4668-91D6-002E5EBFE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7E46E-88D1-4FEE-A679-5DFCD001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C814B-5392-41ED-BAAB-954783D4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BDDE1-2D26-4605-8922-6AAFDB41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02D78-5713-409A-B1FB-BEBBE6358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8BC11-1B7F-4DBE-82CE-A6F3724C6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F2E10-1E67-4410-B4AC-FA178E85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9E423-335E-4BC5-8A77-60748DB8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960EA-54D2-4D91-88A6-FBC1C466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F67AD-FD6A-4C59-955E-7CAC4964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24E0D-71D0-43B3-B3F6-00B9F260C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022224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述职报告存在的问题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内容方面的问题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表达方面的问题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态度方面的问题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解决方案与建议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通过述职报告，对过去一段时间的工作进行全面梳理和评估，明确成绩和不足。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述职报告为团队成员提供一个良好的交流平台，促进相互了解与合作。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通过述职报告中的反思和总结，为接下来的工作制定改进措施，提升工作效率和质量。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改进与提升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述职报告有助于展示员工的工作成果，从而起到激励作用；同时，也可作为一种约束，促使员工更认真地对待工作。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激励与约束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述职报告的目的和意义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存在的问题及其影响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内容空洞、缺乏重点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部分述职报告过于泛泛而谈，没有突出重点工作和成果，导致听众难以理解和评估。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数据不真实、夸大其词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为了追求更好的业绩评价，个别员工可能在述职报告中夸大工作成果，甚至捏造数据，损害团队和公司的利益。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形式主义、应付了事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有些员工将述职报告视为一种形式，没有认真准备和反思，导致报告质量低下，起不到应有的作用。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缺乏深度、反思不足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部分述职报告仅停留在工作表面的描述，缺乏对问题和不足的深入剖析和反思，不利于后续工作的改进和提升。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内容方面的问题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缺少核心工作内容的总结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在述职报告中，未能准确提炼和突出自己工作的核心内容，导致听众难以理解和评价其工作价值。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缺少亮点和成果展示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在报告中未能充分展示自己的工作亮点和成果，使得听众对其工作印象平淡，缺乏说服力。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00" r="22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缺乏重点和亮点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16" r="276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96" r="292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一些述职报告过于详细，涵盖了大量琐碎的信息，导致听众难以抓住重点，也增加了报告的阅读和理解难度。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报告篇幅过长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有些报告则过于简略，缺乏必要的细节和解释，使得听众难以全面了解其工作内容和成果。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报告内容过于简略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过于冗长或简略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7" r="1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在述职报告中，引用的数据不准确或者来源不可靠，导致听众对其工作成果产生质疑。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在报告中未能提供足够的信息来支持其工作描述和结论，导致听众对其工作内容和成果的理解存在困难。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数据和信息不准确或不完整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信息不完整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数据不准确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表达方面的问题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语言表达不清晰或不流畅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口头表达不清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在述职报告中，常常出现口头表达不清的情况，如说话含糊、语速过快或过慢等。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使用过于专业化的术语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有些人在述职报告中，为了展示自己的专业水平，会使用一些过于专业化的术语，导致听众无法理解。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缺乏条理性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有些人在述职报告中，缺乏条理性，想到哪里就说到哪里，导致听众听得一头雾水。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有些人在述职报告中，没有明确的主题，导致整个报告内容散乱，没有重点。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没有明确的主题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缺少总结归纳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前后内容矛盾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有些人在述职报告中，只是简单地罗列工作内容和成果，缺少对工作的总结归纳和提炼。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有些人在述职报告中，前后内容矛盾，导致听众对报告内容的真实性和可信度产生怀疑。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逻辑结构混乱或不合理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幻灯片设计单调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有些人在制作幻灯片时，只是简单地使用黑白文字和图表进行展示，缺乏美观性和吸引力。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幻灯片与报告内容不匹配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有些人在制作幻灯片时，没有将幻灯片内容与报告内容紧密结合起来，导致幻灯片与报告内容不匹配。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幻灯片内容过多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有些人在制作幻灯片时，为了追求内容的丰富性，会将大量文字和数据堆砌在幻灯片上，导致听众无法快速抓住重点。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幻灯片设计不当或缺乏美观性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https://d.book118.com/666210222243010030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2024-08-29T08:19:58.082</cp:lastPrinted>
  <dcterms:created xsi:type="dcterms:W3CDTF">2024-08-29T00:19:58Z</dcterms:created>
  <dcterms:modified xsi:type="dcterms:W3CDTF">2024-08-29T00:20:00Z</dcterms:modified>
</cp:coreProperties>
</file>