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NSBKLB+MS-UIGothic"/>
      <p:regular r:id="rId16"/>
    </p:embeddedFont>
    <p:embeddedFont>
      <p:font typeface="OCCPOP+EAGHSS+ArialMT"/>
      <p:regular r:id="rId17"/>
    </p:embeddedFont>
    <p:embeddedFont>
      <p:font typeface="BSCRSC+FKMFPH+MicrosoftYaHei-Bold"/>
      <p:regular r:id="rId18"/>
    </p:embeddedFont>
    <p:embeddedFont>
      <p:font typeface="LQOGLB+OGMFGT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7B44A-662A-4FB2-B808-C4BA1AA5A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0425B-AF3F-41C6-81BF-1D8F13D12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C6338-BE87-4EF3-9142-10CA77DA6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2CCA1-F1DC-47AA-AECE-07937AD6C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3FB62E-BA43-47CE-82DD-9953D5A0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443C6-B23F-4B01-A5AE-C2FF8F828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6930C1-4148-462C-B521-6B7AFE595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E129E-C942-48D6-8BDB-E9824369D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19A5D-0A1B-4C0F-8A2B-C3A7A8A13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BA9EE-EBD4-42F1-AEE8-570A2CB5E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3112F-ABB6-419B-BE89-3A65FBF68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11034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009025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NSBKLB+MS-UIGothic"/>
                <a:cs typeface="NSBKLB+MS-UIGothic"/>
              </a:rPr>
              <a:t>草原牛羊壮静分析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NSBKLB+MS-UIGothic"/>
                <a:cs typeface="NSBKL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2753550"/>
            <a:ext cx="4439861" cy="24636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OCCPOP+EAGHSS+ArialMT"/>
                <a:cs typeface="OCCPOP+EAGHSS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NSBKLB+MS-UIGothic"/>
                <a:cs typeface="NSBKLB+MS-UIGothic"/>
              </a:rPr>
              <a:t>草原牛羊壮静的生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C9B67E"/>
                </a:solidFill>
                <a:latin typeface="NSBKLB+MS-UIGothic"/>
                <a:cs typeface="NSBKLB+MS-UIGothic"/>
              </a:rPr>
              <a:t>价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OCCPOP+EAGHSS+ArialMT"/>
                <a:cs typeface="OCCPOP+EAGHSS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NSBKLB+MS-UIGothic"/>
                <a:cs typeface="NSBKLB+MS-UIGothic"/>
              </a:rPr>
              <a:t>草原牛羊壮静的管理与保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OCCPOP+EAGHSS+ArialMT"/>
                <a:cs typeface="OCCPOP+EAGHSS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NSBKLB+MS-UIGothic"/>
                <a:cs typeface="NSBKLB+MS-UIGothic"/>
              </a:rPr>
              <a:t>草原牛羊壮静的可持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C9B67E"/>
                </a:solidFill>
                <a:latin typeface="NSBKLB+MS-UIGothic"/>
                <a:cs typeface="NSBKLB+MS-UIGothic"/>
              </a:rPr>
              <a:t>利用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OCCPOP+EAGHSS+ArialMT"/>
                <a:cs typeface="OCCPOP+EAGHSS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NSBKLB+MS-UIGothic"/>
                <a:cs typeface="NSBKLB+MS-UIGothic"/>
              </a:rPr>
              <a:t>草原牛羊壮静的未来展望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SCRSC+FKMFPH+MicrosoftYaHei-Bold"/>
                <a:cs typeface="BSCRSC+FKMFPH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SCRSC+FKMFPH+MicrosoftYaHei-Bold"/>
                <a:cs typeface="BSCRSC+FKMFP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87792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NSBKLB+MS-UIGothic"/>
                <a:cs typeface="NSBKLB+MS-UIGothic"/>
              </a:rPr>
              <a:t>草原牛羊壮静的概述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壮静的定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NSBKLB+MS-UIGothic"/>
                <a:cs typeface="NSBKLB+MS-UIGothic"/>
              </a:rPr>
              <a:t>壮静的定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壮静是指草原上牛羊等大型哺乳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物在特定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境下形成的密集、安静的群体状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NSBKLB+MS-UIGothic"/>
                <a:cs typeface="NSBKLB+MS-UIGothic"/>
              </a:rPr>
              <a:t>壮静的特点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壮静通常出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在清晨或黄昏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分，牛羊群聚集成一个相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的空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，保持安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静，不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易移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。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种状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续时间较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短，一般在日出或日落前后一小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壮静在草原生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中的作用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NSBKLB+MS-UIGothic"/>
                <a:cs typeface="NSBKLB+MS-UIGothic"/>
              </a:rPr>
              <a:t>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2000" spc="25">
                <a:solidFill>
                  <a:srgbClr val="FFFDFD"/>
                </a:solidFill>
                <a:latin typeface="NSBKLB+MS-UIGothic"/>
                <a:cs typeface="NSBKLB+MS-UIGothic"/>
              </a:rPr>
              <a:t>平衡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NSBKLB+MS-UIGothic"/>
                <a:cs typeface="NSBKLB+MS-UIGothic"/>
              </a:rPr>
              <a:t>源合理利用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壮静有助于合理利用草原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源，通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物数量，避免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度消耗草本植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源，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草原生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的可持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壮静有助于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持草原生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平衡，通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控制草食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物数量，防止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度放牧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草原生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的破坏。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SBKLB+MS-UIGothic"/>
                <a:cs typeface="NSBKLB+MS-UIGothic"/>
              </a:rPr>
              <a:t>生物多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2000" spc="25">
                <a:solidFill>
                  <a:srgbClr val="FFFDFD"/>
                </a:solidFill>
                <a:latin typeface="NSBKLB+MS-UIGothic"/>
                <a:cs typeface="NSBKLB+MS-UIGothic"/>
              </a:rPr>
              <a:t>性保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壮静有助于保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生物多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性，因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种状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物群体更容易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躲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避天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的攻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DFD"/>
                </a:solidFill>
                <a:latin typeface="NSBKLB+MS-UIGothic"/>
                <a:cs typeface="NSBKLB+MS-UIGothic"/>
              </a:rPr>
              <a:t>，从而降低个体死亡率。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壮静的形成原因与影响因素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NSBKLB+MS-UIGothic"/>
                <a:cs typeface="NSBKLB+MS-UIGothic"/>
              </a:rPr>
              <a:t>草本植物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资</a:t>
            </a:r>
            <a:r>
              <a:rPr sz="2300">
                <a:solidFill>
                  <a:srgbClr val="C9B67E"/>
                </a:solidFill>
                <a:latin typeface="NSBKLB+MS-UIGothic"/>
                <a:cs typeface="NSBKLB+MS-UIGothic"/>
              </a:rPr>
              <a:t>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草本植物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源的可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得性也是影响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壮静形成的重要因素。在食物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充足、植被茂盛的地区，更容易出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壮静。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NSBKLB+MS-UIGothic"/>
                <a:cs typeface="NSBKLB+MS-UIGothic"/>
              </a:rPr>
              <a:t>气候条件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气候条件是影响壮静形成的主要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因素之一，如气温、湿度、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等。在适宜的气候条件下，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物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更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向于聚集在一起形成壮静。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NSBKLB+MS-UIGothic"/>
                <a:cs typeface="NSBKLB+MS-UIGothic"/>
              </a:rPr>
              <a:t>天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敌</a:t>
            </a:r>
            <a:r>
              <a:rPr sz="2300" spc="25">
                <a:solidFill>
                  <a:srgbClr val="C9B67E"/>
                </a:solidFill>
                <a:latin typeface="NSBKLB+MS-UIGothic"/>
                <a:cs typeface="NSBKLB+MS-UIGothic"/>
              </a:rPr>
              <a:t>威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天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敌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的存在也是影响壮静形成的一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个重要因素。在有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多天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敌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地区，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物更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向于聚集在一起以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NSBKLB+MS-UIGothic"/>
                <a:cs typeface="NSBKLB+MS-UIGothic"/>
              </a:rPr>
              <a:t>增加安全性。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SCRSC+FKMFPH+MicrosoftYaHei-Bold"/>
                <a:cs typeface="BSCRSC+FKMFPH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SCRSC+FKMFPH+MicrosoftYaHei-Bold"/>
                <a:cs typeface="BSCRSC+FKMFP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52750" y="3877921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NSBKLB+MS-UIGothic"/>
                <a:cs typeface="NSBKLB+MS-UIGothic"/>
              </a:rPr>
              <a:t>草原牛羊壮静的生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态</a:t>
            </a:r>
            <a:r>
              <a:rPr sz="4500">
                <a:solidFill>
                  <a:srgbClr val="C9B67E"/>
                </a:solidFill>
                <a:latin typeface="NSBKLB+MS-UIGothic"/>
                <a:cs typeface="NSBKLB+MS-UIGothic"/>
              </a:rPr>
              <a:t>价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壮静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草原生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平衡的影响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QOGLB+OGMFGT+MicrosoftYaHei"/>
                <a:cs typeface="LQOGLB+OGMFG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QOGLB+OGMFGT+MicrosoftYaHei"/>
                <a:cs typeface="LQOGLB+OGMFG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QOGLB+OGMFGT+MicrosoftYaHei"/>
                <a:cs typeface="LQOGLB+OGMFG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QOGLB+OGMFGT+MicrosoftYaHei"/>
                <a:cs typeface="LQOGLB+OGMFG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壮静是指草原上牛羊等家畜的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数量达到一定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模，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草原生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的平衡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极影响的</a:t>
            </a:r>
          </a:p>
          <a:p>
            <a:pPr marL="857249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壮静能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控制草原上的植物生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，防止植物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度生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，保持</a:t>
            </a:r>
          </a:p>
          <a:p>
            <a:pPr marL="4286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草原的生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平衡。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7620" y="518145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壮静能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促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草原上的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物和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植物之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的相互作用，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持草</a:t>
            </a:r>
          </a:p>
          <a:p>
            <a:pPr marL="342899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原生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定。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壮静能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促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草原上的物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和能量流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，提高草原的生</a:t>
            </a:r>
          </a:p>
          <a:p>
            <a:pPr marL="4286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力和生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C9B44B"/>
                </a:solidFill>
                <a:latin typeface="NSBKLB+MS-UIGothic"/>
                <a:cs typeface="NSBKLB+MS-UIGothic"/>
              </a:rPr>
              <a:t>效益。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壮静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草原生物多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性的影响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壮静能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草原上的生物多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性，因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家畜的活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和排泄物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其他生物提供了食物和栖息地。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壮静能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草原上的植物生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壮静能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草原上的物种交流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和基因流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，加速物种的演化和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化，从而增加生物的多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性和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18354" y="4623172"/>
            <a:ext cx="317658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和繁殖，增加植物的种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和数量，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从而增加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物和昆虫等生物的种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和数量。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壮静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全球气候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化的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贡</a:t>
            </a:r>
            <a:r>
              <a:rPr sz="3000">
                <a:solidFill>
                  <a:srgbClr val="C9B67E"/>
                </a:solidFill>
                <a:latin typeface="NSBKLB+MS-UIGothic"/>
                <a:cs typeface="NSBKLB+MS-UIGothic"/>
              </a:rPr>
              <a:t>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壮静能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草原上的碳循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，吸收大气中的二氧化碳，减少温室气体排放，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全球气候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壮静能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草原上的水循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气候和水分循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，增加降水和水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源的可利用性。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壮静能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草原上的土壤保持，减少水土流失和土地退化，提高土壤的生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力和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587115" y="533056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SBKLB+MS-UIGothic"/>
                <a:cs typeface="NSBKLB+MS-UIGothic"/>
              </a:rPr>
              <a:t>肥力。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SCRSC+FKMFPH+MicrosoftYaHei-Bold"/>
                <a:cs typeface="BSCRSC+FKMFPH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SCRSC+FKMFPH+MicrosoftYaHei-Bold"/>
                <a:cs typeface="BSCRSC+FKMFP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67000" y="3877921"/>
            <a:ext cx="788670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NSBKLB+MS-UIGothic"/>
                <a:cs typeface="NSBKLB+MS-UIGothic"/>
              </a:rPr>
              <a:t>草原牛羊壮静的管理与保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https://d.book118.com/666211034132010054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NSBKLB+MS-UIGothic</vt:lpstr>
      <vt:lpstr>SimSun</vt:lpstr>
      <vt:lpstr>OCCPOP+EAGHSS+ArialMT</vt:lpstr>
      <vt:lpstr>Times New Roman</vt:lpstr>
      <vt:lpstr>BSCRSC+FKMFPH+MicrosoftYaHei-Bold</vt:lpstr>
      <vt:lpstr>LQOGLB+OGMFGT+MicrosoftYaHei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2024-09-21T16:40:36.740</cp:lastPrinted>
  <dcterms:created xsi:type="dcterms:W3CDTF">2024-09-21T08:40:36Z</dcterms:created>
  <dcterms:modified xsi:type="dcterms:W3CDTF">2024-09-21T08:40:37Z</dcterms:modified>
</cp:coreProperties>
</file>