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3B03E-52C0-4C82-9C6C-7D341416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5FB7D-7DDA-47CC-9FE7-DDD66079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E3C72-CA3F-469E-AFA0-F6073C65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6A5B6-99F4-46BD-964F-E0F2F7D7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988E5-0DBC-4FDE-BAD3-4CCED36D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8C7CC-C0F2-4B20-9FD5-07A65509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ED96B-29C8-46F7-AB78-763645E0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627C1-61F8-421C-8E8F-A14801DA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5157D-1497-4EAE-B516-44B90ECA2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5368F-1CB8-43A8-BE3D-A76543AC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D60F1-9AFA-4D95-809C-A540C05CF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21512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了解产后抑郁的症状和表现是识别和干预的关键。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产后抑郁是一种情绪障碍，通常在分娩后出现，表现为情绪低落、焦虑、易怒等症状。这些症状会影响新妈妈的情绪、思维和行为，严重时可能导致自我伤害或伤害婴儿的行为。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0" r="288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了解产后抑郁的成因有助于预防和应对这一情绪障碍。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的发生与多种因素有关，包括生物学因素（如荷尔蒙和神经递质的变化）、心理社会因素（如分娩后的压力、新生儿父母的适应问题、婚姻关系等）、遗传因素（有家族史的女性更容易发生产后抑郁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了解产后抑郁对母婴的影响有助于提高对这一问题的重视。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不仅对母亲的身心健康产生负面影响，还可能对婴儿的成长和发展造成不良影响。例如，母亲的情绪状态会影响婴儿的认知和情感发展，还可能导致母乳喂养困难和亲子关系紧张等问题。此外，产后抑郁还可能增加家庭矛盾和婚姻破裂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产后抑郁的护理方法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护理人员需耐心倾听产妇的感受，理解她们的痛苦和困扰，给予情感上的支持和安慰。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92" r="2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06" r="164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帮助产妇调整负面思维模式，纠正不合理的信念，从而改善情绪状态。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根据产妇的实际情况，提供个性化的心理疏导服务，减轻其心理压力。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确保产妇有充足的休息时间，调整作息，养成规律的睡眠习惯。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19" r="651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458" r="3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208" b="5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指导产妇合理搭配营养，摄取足够的维生素和矿物质，增强体质。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鼓励产妇进行适度的体育锻炼，有助于释放压力，提升心情。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密切观察产妇用药后的反应，及时处理可能出现的不良反应。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遵循医生的指导，按时按量给药，确保药物的有效性和安全性。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了解产妇正在使用的其他药物，避免与抗抑郁药产生不良反应。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125" r="10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" r="1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042" r="9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30" r="53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家属参与护理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向家属传授基本的抑郁知识和护理技巧，提高家庭支持的质量。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家属情绪管理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指导家属如何调节自身情绪，避免将负面情绪传递给产妇。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家属与医护人员协作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鼓励家属与医护人员密切配合，共同为产妇提供全方位的支持和护理。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产后抑郁的预防措施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https://d.book118.com/666212151212010030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2024-08-29T00:07:10.310</cp:lastPrinted>
  <dcterms:created xsi:type="dcterms:W3CDTF">2024-08-28T16:07:10Z</dcterms:created>
  <dcterms:modified xsi:type="dcterms:W3CDTF">2024-08-28T16:07:12Z</dcterms:modified>
</cp:coreProperties>
</file>