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5A63F-055B-4787-AC07-2A85FEC1B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D8167-C02A-4AAD-9649-1E4218102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F9836-71AD-47D7-966A-5DAB6D88A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8797C-6452-4366-953A-1AC7F200C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1DF4B4-755C-4DC5-826F-FED18F024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B0FEF2-D863-42BC-97FE-B6676886E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24477E-2E3D-44B1-86CD-8A69DEF13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93DCC-8584-4A07-AD63-4CD13CA98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0D9F6-C50B-4FB9-94B7-47443D9E4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90524-8F34-45F8-82C2-7226EEF43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BB708-EDF0-4F20-A30F-A0EEC0193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151552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采购谈判与合同签订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采购风险管理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优化供应链管理，提升企业竞争力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降低采购成本，提高采购效率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保障企业生产经营活动的顺利进行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采购管理定义：采购管理是企业为实现生产经营目标，对采购活动进行计划、组织、指挥、协调和控制的一系列管理活动。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采购管理的重要性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降低采购成本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采购管理的目标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确保采购物品的质量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提高采购效率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采购管理的原则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优化供应商管理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公开、公平、公正原则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竞争性原则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经济效益原则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采购管理的目标与原则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传统采购阶段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以交易为导向，注重价格和质量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现代采购阶段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以流程为导向，注重效率和供应链管理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采购管理的历史与发展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战略采购阶段：以战略为导向，注重企业整体竞争力和创新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利用大数据、人工智能等技术提高采购效率和准确性。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数字化采购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" r="12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绿色采购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892" r="138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全球化采购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06" r="133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注重环保和社会责任，推动企业可持续发展。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在全球范围内寻找优质供应商，降低采购成本。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采购策略与计划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对企业运营所需物资、服务进行全面分析，明确采购目标。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了解供应商市场状况，包括供应商数量、产品质量、价格波动等信息。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策略选择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根据企业需求和市场状况，选择合适的采购策略，如集中采购、分散采购、电子采购等。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采购策略的制定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列出所需采购的物资或服务的名称、规格、数量、预算等。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3" r="29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7153" b="715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采购清单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明确采购开始时间、结束时间以及关键时间节点。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采购时间表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根据采购策略和计划，选择合适的供应商，并确定采购方式，如招标、询价等。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采购计划的编制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根据采购清单和历史采购数据，编制采购预算。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将采购预算提交给相关部门审批，确保预算合理且符合企业财务规定。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预算审批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按照批准的预算进行采购，并对实际采购支出进行实时监控，确保不超出预算。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预算执行与监控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634" r="2463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采购预算的制定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供应商选择的标准与流程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评估供应商的产品或服务是否符合采购方的质量标准。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考虑供应商提供的报价是否具有竞争力。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供应商选择的标准与流程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交货期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考察供应商的售前、售中和售后服务水平。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评估供应商的技术实力和创新能力。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评估供应商是否能按时交货。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明确采购需求，包括产品规格、质量标准、数量等。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了解市场供应情况，收集潜在供应商的信息。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供应商选择的标准与流程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根据选择标准，初步筛选出符合要求的供应商。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初步筛选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对初步筛选出的供应商进行详细评估，包括现场考察、质量审核等。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根据评估结果，选择合适的供应商，并签订合同。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决策选择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供应商选择的标准与流程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采用专家评价、问卷调查等方式，对供应商进行主观评估。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运用数学模型和统计分析方法，对供应商进行客观评估。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供应商评估的方法与指标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https://d.book118.com/666215155211010050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2024-09-16T05:46:04.161</cp:lastPrinted>
  <dcterms:created xsi:type="dcterms:W3CDTF">2024-09-15T21:46:04Z</dcterms:created>
  <dcterms:modified xsi:type="dcterms:W3CDTF">2024-09-15T21:46:06Z</dcterms:modified>
</cp:coreProperties>
</file>