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F8B0A-602D-4ECE-9E0D-3CCC25979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206A8-9648-44B2-AF46-CD2B427AD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CDEB5-8DFD-4A2C-86A1-47F86A32F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C0AA7-AE3E-4FAA-BC4F-9047AB52B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649898-CFE9-476E-BFDE-54ACA1D5F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3C8034-D6A7-4111-B52D-DE0ACE0C7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709043-75E5-439C-BE61-EF1B24971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17BEC-DF2F-41A1-914B-4EDEF8478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9E33D-F2A1-434B-A195-4F0EA34B5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F3DD3-676E-43D5-AAC5-5DFBA9AC7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996E8-84BD-44C4-83D9-111880843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15205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娄底潇湘快捷酒店分析报告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娄底潇湘快捷酒店概述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娄底潇湘快捷酒店市场分析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娄底潇湘快捷酒店客户体验分析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娄底潇湘快捷酒店运营管理分析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娄底潇湘快捷酒店未来发展策略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娄底潇湘快捷酒店概述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酒店以舒适、便捷、经济为特点，提供各类客房、会议室、餐厅等设施，满足不同客人的需求。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酒店秉承“客户至上，服务第一”的经营理念，致力于为客人提供优质的服务和舒适的住宿环境。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424" r="942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56" r="955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娄底潇湘快捷酒店是一家位于湖南省娄底市的快捷酒店，成立于2010年，是当地知名的经济型酒店之一。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娄底潇湘快捷酒店位于娄底市核心商业区，交通便利，距离娄底火车站仅需10分钟车程，距离娄底机场仅需30分钟车程。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酒店拥有各类客房，包括标准间、大床房、家庭房等，房间内设施齐全，包括独立卫生间、空调、电视、宽带网络等。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酒店还配备有会议室、商务中心、健身房等设施，满足客人的不同需求。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酒店位置与设施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酒店提供24小时前台服务、行李寄存、洗衣服务等，为客人提供便捷的服务。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酒店特色在于其舒适的环境和优质的服务，让客人在旅途中感受到家的温暖。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酒店还提供特色早餐和地方特色菜肴，让客人品尝当地美食。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酒店服务与特色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娄底潇湘快捷酒店市场分析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娄底潇湘快捷酒店位于市中心，交通便利，是商务人士出差的理想选择。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商务出差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酒店设施齐全，服务周到，适合家庭出游。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家庭旅游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娄底潇湘快捷酒店价格实惠，性价比较高，吸引价格敏感型旅客。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价格敏感型旅客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娄底市内有多家快捷酒店，如7天连锁酒店、如家快捷酒店等，形成激烈竞争。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同行竞争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部分旅客更倾向于选择设施更齐全、服务更周到的星级酒店。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星级酒店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经济型酒店价格更为实惠，对价格敏感型旅客具有较大吸引力。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经济型酒店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电子商务平台合作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与在线旅游平台合作，提高酒店知名度和预订量。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提高服务质量，提升客户满意度，树立良好口碑。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随着娄底市旅游市场的不断发展，酒店业需求逐渐增加，为娄底潇湘快捷酒店带来更多商机。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娄底潇湘快捷酒店客户体验分析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https://d.book118.com/666215205030010051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2024-09-16T20:48:37.566</cp:lastPrinted>
  <dcterms:created xsi:type="dcterms:W3CDTF">2024-09-16T12:48:37Z</dcterms:created>
  <dcterms:modified xsi:type="dcterms:W3CDTF">2024-09-16T12:48:39Z</dcterms:modified>
</cp:coreProperties>
</file>