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4562AA-1CF0-48BB-B849-5FF744F0A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9D18A2-86B7-467C-ADA7-521A041B8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5F17F4-8A09-4499-A3FF-AA1F9CC64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9B8D84-BA3F-43B6-A385-60DA42DA2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5CB278-78A8-40DA-B081-D73C5FC8E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22312D-D3ED-4229-8CD2-51FDC846E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BBA3A5-4F6B-483C-BFC4-79DCAC6D7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D95D8E-F4C7-4A6E-A774-38D07B2AB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E62DDF-1B00-457E-B4C3-8A8290E50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8122CD-F4E4-48BD-B52D-3FFC61585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59A917-A86C-4B00-9E4C-8539F5549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22004211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Writing courseware for English pen and chalk chara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Fundamentals of English Pen Script Writing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Fundamentals of English Chalk Writing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 Comparison between English Pen and Chalk Characters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Practice methods for English pen and chat writing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The Practical Application of English Pen and Chalk Characters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Fundamentals of English Pen Script Writing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Choose a suitable pen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Choose a suitable pen according to your writing needs, such as a water pen, ballpoint pen, etc., to ensure smooth writing.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Pen maintenance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Regularly clean the pen tip to avoid drying and clogging, maintain the pen's lifespan and writing quality.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Selection and Use of Pens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Start with light strokes, gradually increase the weight of each stroke, and end with lighter strokes.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Horizontal strokes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Start with a slightly heavier brush, maintain even force in each stroke, and end with a slight pause.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Vertical strokes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Start with a heavy brush, gradually lighten the strokes, and end with a light and natural finish.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Sketching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Start light, stroke gradually heavier, and end sharp.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Nai Hua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The basic strokes of forest pen characters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Sitting posture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Maintain an upright sitting posture, feet flat on the ground, back straight, and eyes at an appropriate distance from the paper surface.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Pen grip posture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Pinch the pen holder with the thumb, index finger, and middle finger, with the ring and little fingers providing support, and relax the wrist.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Pen technique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By controlling the thickness, lightness, and rhythm of the strokes, express the rhythm and beauty of the text.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The Writing Posture and Techniques of Pen Script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Fundamentals of English Chalk Writing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Chalk type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Use a soft, white chalk for best visibility and color intensity Avoid using colored or hard chalk as they may not provide the desired writing effect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Chalk quality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Look for high quality chalk that is free from impurities and fragmentation A good chat will produce a smooth and consistent stroke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Chalk storage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Keep the chalk away from extreme temperatures and direct sunlight to prevent it from cracking or melting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The selection and use of chat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The basic strokes of chat characters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Horizontal stroke: Draw a smooth, even line from left to right This is the foundation for many English letters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Vertical stroke: Draw a straight line up and down, used in letters like 'A' and 'H' Ensure the line is straight and not wobbly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Diagonal stroke: Used in letters like 'W' and 'M', this stroke starts at one corner and angles to the potential side It requires a controlled hand to create a clean angle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Curved stroke: Used in letters like 'O' and 'C', this stroke requires a controlled hand to create a smooth, round shape Practice tracking circles with a circular motion to develop the necessary control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The writing post and techniques of talk characters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Hand position: Hold the chair comfortably between the thumb, index, and middle fingers Ensure the hand is relaxed and not too tense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Elbow position: Position the elf close to the body, not fully extended This helps maintain control and stability while writing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Pressure control: Apply light pressure when starting a stroke and gradually increasing pressure as you move along the line This helps create a consistent thickness through the stroke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Angle control: Control the angle at which the chat meets the board to achieve different effects For example, a sharp angle creates a thicker line, while a steel angle creates a thinner line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A Comparison between English Pen and Chalk Characters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https://d.book118.com/666220042113010100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2024-09-24T12:43:37.687</cp:lastPrinted>
  <dcterms:created xsi:type="dcterms:W3CDTF">2024-09-24T04:43:37Z</dcterms:created>
  <dcterms:modified xsi:type="dcterms:W3CDTF">2024-09-24T04:43:39Z</dcterms:modified>
</cp:coreProperties>
</file>