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DD072-2D1E-4CA3-9514-30410C54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FC735-438E-4D2B-AD36-310CB900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06277-DF1C-409F-B5AA-CC3EC378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88E1F-BF42-4E48-9D12-8E57860F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7AE6B-D568-40C6-B46D-CC05DB06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02164-6901-4769-991A-EE7FAB1E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78939-A6F3-4DE4-8F7A-86A3B28CC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EB4F9-F2FA-48F9-806D-61EA9269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24CAE-75EA-43D6-9781-C0D364C9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35DC-6D84-49EE-A704-FB8BAD1D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D1EA-9BF5-48B0-BAD8-676A7042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20134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《口腔肿瘤护理常规》PPT课件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口腔肿瘤概述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48" r="35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口腔肿瘤是指发生在口腔部位的肿瘤，包括良性和恶性肿瘤。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口腔肿瘤根据组织来源可分为软组织来源和硬组织来源，根据性质可分为良性肿瘤和恶性肿瘤。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口腔肿瘤的病因较为复杂，主要包括遗传因素、环境因素和不良生活习惯等。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口腔肿瘤的发生与细胞异常增生、基因突变和免疫逃逸等多种机制有关。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口腔肿瘤的症状因肿瘤性质和部位而异，常见的症状包括口腔疼痛、肿胀、溃疡、牙齿松动等。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口腔肿瘤的诊断主要依靠临床表现、影像学检查和病理组织学检查等方法。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口腔肿瘤护理的重要性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09" r="152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良好的口腔护理能够预防感染、出血等并发症，减轻患者的痛苦和焦虑。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口腔肿瘤患者常常面临疼痛、吞咽困难、语言障碍等问题，有效的护理可以帮助患者缓解这些症状，提高生活质量。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口腔肿瘤患者容易发生感染、出血、呼吸道梗阻等并发症，通过科学的护理措施，可以有效地预防这些并发症的发生。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定期的口腔检查和清洁可以减少口腔内的细菌数量，降低感染的风险。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良好的口腔护理可以帮助患者保持良好的营养状态，促进身体的康复。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通过心理护理和生活指导，可以帮助患者树立信心，积极配合治疗，促进康复。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口腔肿瘤护理常规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保持口腔清洁是预防口腔感染的关键措施。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肿瘤患者由于治疗和疾病本身的影响，口腔自洁能力下降，容易发生感染。因此，口腔清洁护理对于口腔肿瘤患者至关重要。患者应每天早晚刷牙，饭后漱口，保持口腔清洁。同时，医护人员也应定期为患者进行口腔清洁护理，如口腔冲洗、擦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https://d.book118.com/666220134125010035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2024-09-05T09:57:54.955</cp:lastPrinted>
  <dcterms:created xsi:type="dcterms:W3CDTF">2024-09-05T01:57:54Z</dcterms:created>
  <dcterms:modified xsi:type="dcterms:W3CDTF">2024-09-05T01:57:56Z</dcterms:modified>
</cp:coreProperties>
</file>